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5" r:id="rId3"/>
    <p:sldId id="264" r:id="rId4"/>
    <p:sldId id="266" r:id="rId5"/>
    <p:sldId id="260" r:id="rId6"/>
    <p:sldId id="267" r:id="rId7"/>
    <p:sldId id="261" r:id="rId8"/>
    <p:sldId id="268" r:id="rId9"/>
    <p:sldId id="262" r:id="rId10"/>
    <p:sldId id="269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BEB8-D65C-47CC-824D-1839F0B6F66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2FDAE9-FB26-4BE9-A6ED-8C9AC2EEAE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BEB8-D65C-47CC-824D-1839F0B6F66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DAE9-FB26-4BE9-A6ED-8C9AC2EEA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BEB8-D65C-47CC-824D-1839F0B6F66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DAE9-FB26-4BE9-A6ED-8C9AC2EEA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BEB8-D65C-47CC-824D-1839F0B6F66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DAE9-FB26-4BE9-A6ED-8C9AC2EEA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BEB8-D65C-47CC-824D-1839F0B6F66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DAE9-FB26-4BE9-A6ED-8C9AC2EEA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BEB8-D65C-47CC-824D-1839F0B6F66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DAE9-FB26-4BE9-A6ED-8C9AC2EEAE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BEB8-D65C-47CC-824D-1839F0B6F66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DAE9-FB26-4BE9-A6ED-8C9AC2EEAEE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BEB8-D65C-47CC-824D-1839F0B6F66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DAE9-FB26-4BE9-A6ED-8C9AC2EEA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BEB8-D65C-47CC-824D-1839F0B6F66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DAE9-FB26-4BE9-A6ED-8C9AC2EEA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BEB8-D65C-47CC-824D-1839F0B6F66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DAE9-FB26-4BE9-A6ED-8C9AC2EEA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BBEB8-D65C-47CC-824D-1839F0B6F66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DAE9-FB26-4BE9-A6ED-8C9AC2EEA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446BBEB8-D65C-47CC-824D-1839F0B6F66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32FDAE9-FB26-4BE9-A6ED-8C9AC2EEAE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7400"/>
            <a:ext cx="7924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Communicating with Computers</a:t>
            </a:r>
            <a:br>
              <a:rPr lang="en-US" dirty="0" smtClean="0"/>
            </a:br>
            <a:r>
              <a:rPr lang="en-US" dirty="0" smtClean="0"/>
              <a:t>	Bytes Review and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95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807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38700" y="3812917"/>
            <a:ext cx="2667000" cy="52756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Oops – try again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69180" y="2247900"/>
            <a:ext cx="2667000" cy="761999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Correct!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73480" y="3856613"/>
            <a:ext cx="2667000" cy="52756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Oops – try again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81100" y="2365117"/>
            <a:ext cx="2667000" cy="52756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Oops – try again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315200" cy="1154097"/>
          </a:xfrm>
        </p:spPr>
        <p:txBody>
          <a:bodyPr/>
          <a:lstStyle/>
          <a:p>
            <a:r>
              <a:rPr lang="en-US" dirty="0" smtClean="0"/>
              <a:t>Gigabyte is equal to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133600"/>
            <a:ext cx="2895600" cy="9906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 smtClean="0"/>
              <a:t>1,000 bytes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3581400"/>
            <a:ext cx="2895600" cy="9906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 smtClean="0"/>
              <a:t>1 trillion bytes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059180" y="3581400"/>
            <a:ext cx="2895600" cy="9906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 smtClean="0"/>
              <a:t>1 million bytes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724400" y="2133600"/>
            <a:ext cx="2895600" cy="9906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 smtClean="0"/>
              <a:t>1 billion bytes</a:t>
            </a:r>
            <a:endParaRPr lang="en-US" sz="2800" dirty="0"/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2514600" y="5410200"/>
            <a:ext cx="5638800" cy="6858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 smtClean="0"/>
              <a:t>Click here to practice again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001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02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hlinkClick r:id="" action="ppaction://hlinkshowjump?jump=nextslide"/>
          </p:cNvPr>
          <p:cNvSpPr txBox="1"/>
          <p:nvPr/>
        </p:nvSpPr>
        <p:spPr>
          <a:xfrm>
            <a:off x="3771900" y="4625489"/>
            <a:ext cx="1866900" cy="9144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Correct!  Click here to proceed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02970" y="4625489"/>
            <a:ext cx="1752600" cy="91440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Incorrect – try again!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71900" y="2514600"/>
            <a:ext cx="1752600" cy="91440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Incorrect – try again!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514600"/>
            <a:ext cx="1752600" cy="91440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Incorrect – try again!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7620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order is correct?</a:t>
            </a:r>
            <a:br>
              <a:rPr lang="en-US" dirty="0" smtClean="0"/>
            </a:br>
            <a:r>
              <a:rPr lang="en-US" sz="2200" dirty="0" smtClean="0"/>
              <a:t>Place byte measurements in order from smallest to largest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3516630" y="4205526"/>
            <a:ext cx="2286000" cy="1754326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Byte</a:t>
            </a:r>
          </a:p>
          <a:p>
            <a:pPr algn="ctr"/>
            <a:r>
              <a:rPr lang="en-US" dirty="0" smtClean="0"/>
              <a:t>Kilobyte</a:t>
            </a:r>
          </a:p>
          <a:p>
            <a:pPr algn="ctr"/>
            <a:r>
              <a:rPr lang="en-US" dirty="0" smtClean="0"/>
              <a:t>Megabyte</a:t>
            </a:r>
          </a:p>
          <a:p>
            <a:pPr algn="ctr"/>
            <a:r>
              <a:rPr lang="en-US" dirty="0" smtClean="0"/>
              <a:t>Gigabyte</a:t>
            </a:r>
          </a:p>
          <a:p>
            <a:pPr algn="ctr"/>
            <a:r>
              <a:rPr lang="en-US" dirty="0" smtClean="0"/>
              <a:t>Terabyte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2133600"/>
            <a:ext cx="2286000" cy="1754326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Byte</a:t>
            </a:r>
          </a:p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Kilobyte</a:t>
            </a:r>
          </a:p>
          <a:p>
            <a:pPr algn="ctr"/>
            <a:r>
              <a:rPr lang="en-US" dirty="0" smtClean="0"/>
              <a:t>Megabyte</a:t>
            </a:r>
          </a:p>
          <a:p>
            <a:pPr algn="ctr"/>
            <a:r>
              <a:rPr lang="en-US" dirty="0" smtClean="0"/>
              <a:t>Terabyte</a:t>
            </a:r>
          </a:p>
          <a:p>
            <a:pPr algn="ctr"/>
            <a:r>
              <a:rPr lang="en-US" dirty="0" smtClean="0"/>
              <a:t>Gigabyte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2129790"/>
            <a:ext cx="2286000" cy="1754326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Byte</a:t>
            </a:r>
          </a:p>
          <a:p>
            <a:pPr algn="ctr"/>
            <a:r>
              <a:rPr lang="en-US" dirty="0" smtClean="0"/>
              <a:t>Megabyte</a:t>
            </a:r>
          </a:p>
          <a:p>
            <a:pPr algn="ctr"/>
            <a:r>
              <a:rPr lang="en-US" dirty="0" smtClean="0"/>
              <a:t>Gigabyte</a:t>
            </a:r>
          </a:p>
          <a:p>
            <a:pPr algn="ctr"/>
            <a:r>
              <a:rPr lang="en-US" dirty="0" smtClean="0"/>
              <a:t>Kilobyte</a:t>
            </a:r>
          </a:p>
          <a:p>
            <a:pPr algn="ctr"/>
            <a:r>
              <a:rPr lang="en-US" dirty="0" smtClean="0"/>
              <a:t>Terabyte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4205526"/>
            <a:ext cx="2286000" cy="1754326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Bit</a:t>
            </a:r>
          </a:p>
          <a:p>
            <a:pPr algn="ctr"/>
            <a:r>
              <a:rPr lang="en-US" dirty="0" smtClean="0"/>
              <a:t>Byte</a:t>
            </a:r>
          </a:p>
          <a:p>
            <a:pPr algn="ctr"/>
            <a:r>
              <a:rPr lang="en-US" dirty="0" smtClean="0"/>
              <a:t>Gigabyte</a:t>
            </a:r>
          </a:p>
          <a:p>
            <a:pPr algn="ctr"/>
            <a:r>
              <a:rPr lang="en-US" dirty="0" smtClean="0"/>
              <a:t>Megabyte</a:t>
            </a:r>
          </a:p>
          <a:p>
            <a:pPr algn="ctr"/>
            <a:r>
              <a:rPr lang="en-US" dirty="0" smtClean="0"/>
              <a:t>Kilobyte</a:t>
            </a:r>
          </a:p>
          <a:p>
            <a:pPr algn="ctr"/>
            <a:r>
              <a:rPr lang="en-US" dirty="0" smtClean="0"/>
              <a:t>Terabyte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2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537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hlinkClick r:id="" action="ppaction://hlinkshowjump?jump=nextslide"/>
          </p:cNvPr>
          <p:cNvSpPr txBox="1"/>
          <p:nvPr/>
        </p:nvSpPr>
        <p:spPr>
          <a:xfrm>
            <a:off x="1181100" y="3733800"/>
            <a:ext cx="2667000" cy="761999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Correct!</a:t>
            </a:r>
          </a:p>
          <a:p>
            <a:pPr algn="ctr"/>
            <a:r>
              <a:rPr lang="en-US" dirty="0" smtClean="0"/>
              <a:t>Click here to proceed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38700" y="3812917"/>
            <a:ext cx="2667000" cy="52756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Oops – try again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38700" y="2400300"/>
            <a:ext cx="2667000" cy="52756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Oops – try again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81100" y="2365117"/>
            <a:ext cx="2667000" cy="52756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Oops – try again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315200" cy="1154097"/>
          </a:xfrm>
        </p:spPr>
        <p:txBody>
          <a:bodyPr/>
          <a:lstStyle/>
          <a:p>
            <a:r>
              <a:rPr lang="en-US" dirty="0" smtClean="0"/>
              <a:t>Megabyte is equal to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133600"/>
            <a:ext cx="2895600" cy="9906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 smtClean="0"/>
              <a:t>1,000 bytes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3581400"/>
            <a:ext cx="2895600" cy="9906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 smtClean="0"/>
              <a:t>1 trillion bytes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059180" y="3581400"/>
            <a:ext cx="2895600" cy="9906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 smtClean="0"/>
              <a:t>1 million bytes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724400" y="2133600"/>
            <a:ext cx="2895600" cy="9906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 smtClean="0"/>
              <a:t>1 billion bytes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32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405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hlinkClick r:id="" action="ppaction://hlinkshowjump?jump=nextslide"/>
          </p:cNvPr>
          <p:cNvSpPr txBox="1"/>
          <p:nvPr/>
        </p:nvSpPr>
        <p:spPr>
          <a:xfrm>
            <a:off x="4838700" y="3695700"/>
            <a:ext cx="2667000" cy="761999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Correct!</a:t>
            </a:r>
          </a:p>
          <a:p>
            <a:pPr algn="ctr"/>
            <a:r>
              <a:rPr lang="en-US" dirty="0" smtClean="0"/>
              <a:t>Click here to proceed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38700" y="2400300"/>
            <a:ext cx="2667000" cy="52756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Oops – try again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73480" y="3812917"/>
            <a:ext cx="2667000" cy="52756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Oops – try again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81100" y="2365117"/>
            <a:ext cx="2667000" cy="52756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Oops – try again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315200" cy="1154097"/>
          </a:xfrm>
        </p:spPr>
        <p:txBody>
          <a:bodyPr/>
          <a:lstStyle/>
          <a:p>
            <a:r>
              <a:rPr lang="en-US" dirty="0" smtClean="0"/>
              <a:t>Terabyte is equal to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133600"/>
            <a:ext cx="2895600" cy="9906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 smtClean="0"/>
              <a:t>1,000 bytes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3581400"/>
            <a:ext cx="2895600" cy="9906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 smtClean="0"/>
              <a:t>1 trillion bytes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059180" y="3581400"/>
            <a:ext cx="2895600" cy="9906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 smtClean="0"/>
              <a:t>1 million bytes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724400" y="2133600"/>
            <a:ext cx="2895600" cy="9906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 smtClean="0"/>
              <a:t>1 billion bytes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196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505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38700" y="3812917"/>
            <a:ext cx="2667000" cy="52756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Oops – try again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73480" y="3812917"/>
            <a:ext cx="2667000" cy="52756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Oops – try again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38700" y="2400300"/>
            <a:ext cx="2667000" cy="52756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Oops – try again</a:t>
            </a:r>
            <a:endParaRPr lang="en-US" dirty="0"/>
          </a:p>
        </p:txBody>
      </p:sp>
      <p:sp>
        <p:nvSpPr>
          <p:cNvPr id="13" name="TextBox 12">
            <a:hlinkClick r:id="" action="ppaction://hlinkshowjump?jump=nextslide"/>
          </p:cNvPr>
          <p:cNvSpPr txBox="1"/>
          <p:nvPr/>
        </p:nvSpPr>
        <p:spPr>
          <a:xfrm>
            <a:off x="1181100" y="2247900"/>
            <a:ext cx="2667000" cy="761999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Correct!</a:t>
            </a:r>
          </a:p>
          <a:p>
            <a:pPr algn="ctr"/>
            <a:r>
              <a:rPr lang="en-US" dirty="0" smtClean="0"/>
              <a:t>Click here to proceed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315200" cy="1154097"/>
          </a:xfrm>
        </p:spPr>
        <p:txBody>
          <a:bodyPr/>
          <a:lstStyle/>
          <a:p>
            <a:r>
              <a:rPr lang="en-US" dirty="0" smtClean="0"/>
              <a:t>Kilobyte is equal to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133600"/>
            <a:ext cx="2895600" cy="9906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 smtClean="0"/>
              <a:t>1,000 bytes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3581400"/>
            <a:ext cx="2895600" cy="9906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 smtClean="0"/>
              <a:t>1 trillion bytes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059180" y="3581400"/>
            <a:ext cx="2895600" cy="9906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 smtClean="0"/>
              <a:t>1 million bytes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724400" y="2133600"/>
            <a:ext cx="2895600" cy="9906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 smtClean="0"/>
              <a:t>1 billion bytes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213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221</TotalTime>
  <Words>186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Wingdings</vt:lpstr>
      <vt:lpstr>Perspective</vt:lpstr>
      <vt:lpstr>Communicating with Computers  Bytes Review and Practice</vt:lpstr>
      <vt:lpstr>PowerPoint Presentation</vt:lpstr>
      <vt:lpstr>Which order is correct? Place byte measurements in order from smallest to largest</vt:lpstr>
      <vt:lpstr>PowerPoint Presentation</vt:lpstr>
      <vt:lpstr>Megabyte is equal to</vt:lpstr>
      <vt:lpstr>PowerPoint Presentation</vt:lpstr>
      <vt:lpstr>Terabyte is equal to</vt:lpstr>
      <vt:lpstr>PowerPoint Presentation</vt:lpstr>
      <vt:lpstr>Kilobyte is equal to</vt:lpstr>
      <vt:lpstr>PowerPoint Presentation</vt:lpstr>
      <vt:lpstr>Gigabyte is equal to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Communicating with Computers  Student Worksheet and Practice</dc:title>
  <dc:creator>ASDUser</dc:creator>
  <cp:lastModifiedBy>Monica Earl</cp:lastModifiedBy>
  <cp:revision>9</cp:revision>
  <dcterms:created xsi:type="dcterms:W3CDTF">2014-01-15T16:25:01Z</dcterms:created>
  <dcterms:modified xsi:type="dcterms:W3CDTF">2016-01-06T15:43:31Z</dcterms:modified>
</cp:coreProperties>
</file>