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7" r:id="rId3"/>
    <p:sldId id="327" r:id="rId4"/>
    <p:sldId id="330" r:id="rId5"/>
    <p:sldId id="334" r:id="rId6"/>
    <p:sldId id="296" r:id="rId7"/>
    <p:sldId id="324" r:id="rId8"/>
    <p:sldId id="301" r:id="rId9"/>
    <p:sldId id="304" r:id="rId10"/>
    <p:sldId id="329" r:id="rId11"/>
    <p:sldId id="325" r:id="rId12"/>
    <p:sldId id="309" r:id="rId13"/>
    <p:sldId id="332" r:id="rId14"/>
    <p:sldId id="331" r:id="rId15"/>
    <p:sldId id="283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notesViewPr>
    <p:cSldViewPr>
      <p:cViewPr varScale="1">
        <p:scale>
          <a:sx n="56" d="100"/>
          <a:sy n="56" d="100"/>
        </p:scale>
        <p:origin x="-118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2AA2878F-62F5-4DEE-A878-B0CAD8CD1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74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72286B4-C028-42FC-BA6F-324CFE212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C0834-66A0-470D-9CEF-840C6398A77D}" type="slidenum">
              <a:rPr lang="en-US"/>
              <a:pPr/>
              <a:t>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86B4-C028-42FC-BA6F-324CFE2120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A0415-2D85-490F-AEAC-E0E6A70865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86B4-C028-42FC-BA6F-324CFE2120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A0415-2D85-490F-AEAC-E0E6A70865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67A35-968F-4C6B-8A83-85BE75742B3E}" type="slidenum">
              <a:rPr lang="en-US"/>
              <a:pPr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8F44D-20EC-4185-A226-07B2D84B7A39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86B4-C028-42FC-BA6F-324CFE2120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86B4-C028-42FC-BA6F-324CFE2120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2EAE3-E3B3-4F63-8794-3C11ACEDBB5F}" type="slidenum">
              <a:rPr lang="en-US"/>
              <a:pPr/>
              <a:t>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A0415-2D85-490F-AEAC-E0E6A70865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2286B4-C028-42FC-BA6F-324CFE2120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A0415-2D85-490F-AEAC-E0E6A70865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A0415-2D85-490F-AEAC-E0E6A70865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>
              <a:latin typeface="+mn-lt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Guymon - Pleasant Grove High - Spring 2003</a:t>
            </a:r>
          </a:p>
        </p:txBody>
      </p:sp>
    </p:spTree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Guymon - Pleasant Grove High - Spring 2003</a:t>
            </a:r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M. Guymon - Pleasant Grove High - Spring 2003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med">
    <p:blinds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0010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6600" b="1" dirty="0" smtClean="0">
                <a:latin typeface="Dateline" pitchFamily="2" charset="0"/>
              </a:rPr>
              <a:t>Computer Software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1 - Objective </a:t>
            </a:r>
            <a:r>
              <a:rPr lang="en-US" dirty="0"/>
              <a:t>2: Understand, evaluate, and use computer software</a:t>
            </a:r>
            <a:endParaRPr lang="en-US" dirty="0" smtClean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Dateline"/>
              </a:rPr>
              <a:t>GUI</a:t>
            </a:r>
            <a:r>
              <a:rPr lang="en-US" sz="4400" b="1" dirty="0" smtClean="0">
                <a:latin typeface="Dateline"/>
              </a:rPr>
              <a:t> Terminology</a:t>
            </a:r>
            <a:endParaRPr lang="en-US" sz="4400" b="1" dirty="0">
              <a:latin typeface="Datelin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r>
              <a:rPr lang="en-US" dirty="0" smtClean="0">
                <a:latin typeface="Dateline"/>
              </a:rPr>
              <a:t>Menu</a:t>
            </a:r>
          </a:p>
          <a:p>
            <a:pPr lvl="1"/>
            <a:r>
              <a:rPr lang="en-US" sz="2300" dirty="0" smtClean="0"/>
              <a:t>A list </a:t>
            </a:r>
            <a:r>
              <a:rPr lang="en-US" sz="2300" dirty="0" smtClean="0"/>
              <a:t>of commands presented to a computer user. A menu is used in contrast to a command-line interface, where instructions to the computer are given in the form of commands</a:t>
            </a:r>
          </a:p>
          <a:p>
            <a:r>
              <a:rPr lang="en-US" dirty="0" smtClean="0">
                <a:latin typeface="Dateline"/>
              </a:rPr>
              <a:t>Icon</a:t>
            </a:r>
          </a:p>
          <a:p>
            <a:pPr lvl="1"/>
            <a:r>
              <a:rPr lang="en-US" sz="2300" dirty="0" smtClean="0"/>
              <a:t>A small </a:t>
            </a:r>
            <a:r>
              <a:rPr lang="en-US" sz="2300" dirty="0" smtClean="0"/>
              <a:t>pictogram. A picture that means something, and if double clicked or accessed, will do something like open a file or start an application.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Dateline" pitchFamily="2" charset="0"/>
              </a:rPr>
              <a:t>Multitasking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30725"/>
          </a:xfrm>
        </p:spPr>
        <p:txBody>
          <a:bodyPr/>
          <a:lstStyle/>
          <a:p>
            <a:r>
              <a:rPr lang="en-US" sz="2800" dirty="0"/>
              <a:t>Running more than one program at a time.</a:t>
            </a:r>
          </a:p>
          <a:p>
            <a:r>
              <a:rPr lang="en-US" sz="2800" dirty="0"/>
              <a:t>Making sure that the instructions and data from one area of memory don’t interfere with memory allocated for other programs.</a:t>
            </a:r>
          </a:p>
        </p:txBody>
      </p:sp>
      <p:pic>
        <p:nvPicPr>
          <p:cNvPr id="14340" name="Picture 4" descr="MCj040426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2286000"/>
            <a:ext cx="3733800" cy="3637626"/>
          </a:xfrm>
          <a:noFill/>
          <a:ln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Dateline"/>
              </a:rPr>
              <a:t>Application Software</a:t>
            </a:r>
            <a:endParaRPr lang="en-US" sz="4400" b="1" dirty="0">
              <a:latin typeface="Datelin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nown as applications or apps.</a:t>
            </a:r>
          </a:p>
          <a:p>
            <a:r>
              <a:rPr lang="en-US" dirty="0" smtClean="0"/>
              <a:t>Computer software/programs designed to help the user to perform productive or specialized tasks.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4953000"/>
            <a:ext cx="8382000" cy="175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File Extensions</a:t>
            </a:r>
          </a:p>
          <a:p>
            <a:pPr marL="228600" indent="0">
              <a:buNone/>
              <a:tabLst>
                <a:tab pos="1828800" algn="l"/>
                <a:tab pos="3429000" algn="l"/>
                <a:tab pos="5029200" algn="l"/>
                <a:tab pos="6629400" algn="l"/>
              </a:tabLst>
            </a:pPr>
            <a:r>
              <a:rPr lang="en-US" sz="1800" dirty="0" smtClean="0"/>
              <a:t>. </a:t>
            </a:r>
            <a:r>
              <a:rPr lang="en-US" sz="1800" dirty="0"/>
              <a:t>d</a:t>
            </a:r>
            <a:r>
              <a:rPr lang="en-US" sz="1800" dirty="0" smtClean="0"/>
              <a:t>oc	.</a:t>
            </a:r>
            <a:r>
              <a:rPr lang="en-US" sz="1800" dirty="0" err="1" smtClean="0"/>
              <a:t>docx</a:t>
            </a:r>
            <a:r>
              <a:rPr lang="en-US" sz="1800" dirty="0" smtClean="0"/>
              <a:t>	.</a:t>
            </a:r>
            <a:r>
              <a:rPr lang="en-US" sz="1800" dirty="0" err="1" smtClean="0"/>
              <a:t>pdf</a:t>
            </a:r>
            <a:r>
              <a:rPr lang="en-US" sz="1800" dirty="0" smtClean="0"/>
              <a:t>	.key	.</a:t>
            </a:r>
            <a:r>
              <a:rPr lang="en-US" sz="1800" dirty="0" err="1" smtClean="0"/>
              <a:t>oog</a:t>
            </a:r>
            <a:endParaRPr lang="en-US" sz="1800" dirty="0" smtClean="0"/>
          </a:p>
          <a:p>
            <a:pPr marL="228600" indent="0">
              <a:buNone/>
              <a:tabLst>
                <a:tab pos="1828800" algn="l"/>
                <a:tab pos="3429000" algn="l"/>
                <a:tab pos="5029200" algn="l"/>
                <a:tab pos="6629400" algn="l"/>
              </a:tabLst>
            </a:pPr>
            <a:r>
              <a:rPr lang="en-US" sz="1800" dirty="0" smtClean="0"/>
              <a:t>.bmp	.</a:t>
            </a:r>
            <a:r>
              <a:rPr lang="en-US" sz="1800" dirty="0" err="1" smtClean="0"/>
              <a:t>png</a:t>
            </a:r>
            <a:r>
              <a:rPr lang="en-US" sz="1800" dirty="0" smtClean="0"/>
              <a:t>	.txt	.gif	.jpeg</a:t>
            </a:r>
          </a:p>
          <a:p>
            <a:pPr marL="228600" indent="0">
              <a:buNone/>
              <a:tabLst>
                <a:tab pos="1828800" algn="l"/>
                <a:tab pos="3429000" algn="l"/>
                <a:tab pos="5029200" algn="l"/>
                <a:tab pos="6629400" algn="l"/>
              </a:tabLst>
            </a:pPr>
            <a:r>
              <a:rPr lang="en-US" sz="1800" dirty="0" smtClean="0"/>
              <a:t>.mpeg	.</a:t>
            </a:r>
            <a:r>
              <a:rPr lang="en-US" sz="1800" dirty="0" err="1" smtClean="0"/>
              <a:t>swf</a:t>
            </a:r>
            <a:r>
              <a:rPr lang="en-US" sz="1800" dirty="0" smtClean="0"/>
              <a:t>	.html	.</a:t>
            </a:r>
            <a:r>
              <a:rPr lang="en-US" sz="1800" dirty="0" err="1" smtClean="0"/>
              <a:t>htm</a:t>
            </a:r>
            <a:r>
              <a:rPr lang="en-US" sz="1800" dirty="0" smtClean="0"/>
              <a:t>	.zip</a:t>
            </a:r>
          </a:p>
          <a:p>
            <a:pPr marL="228600" indent="0">
              <a:buNone/>
              <a:tabLst>
                <a:tab pos="1828800" algn="l"/>
                <a:tab pos="3429000" algn="l"/>
                <a:tab pos="5029200" algn="l"/>
                <a:tab pos="6629400" algn="l"/>
              </a:tabLst>
            </a:pPr>
            <a:r>
              <a:rPr lang="en-US" sz="1800" dirty="0" smtClean="0"/>
              <a:t>.</a:t>
            </a:r>
            <a:r>
              <a:rPr lang="en-US" sz="1800" dirty="0" err="1" smtClean="0"/>
              <a:t>xls</a:t>
            </a:r>
            <a:r>
              <a:rPr lang="en-US" sz="1800" dirty="0" smtClean="0"/>
              <a:t>	.</a:t>
            </a:r>
            <a:r>
              <a:rPr lang="en-US" sz="1800" dirty="0" err="1" smtClean="0"/>
              <a:t>xlsx</a:t>
            </a:r>
            <a:r>
              <a:rPr lang="en-US" sz="1800" dirty="0" smtClean="0"/>
              <a:t>	.</a:t>
            </a:r>
            <a:r>
              <a:rPr lang="en-US" sz="1800" dirty="0" err="1" smtClean="0"/>
              <a:t>ppt</a:t>
            </a:r>
            <a:r>
              <a:rPr lang="en-US" sz="1800" dirty="0" smtClean="0"/>
              <a:t>	.</a:t>
            </a:r>
            <a:r>
              <a:rPr lang="en-US" sz="1800" dirty="0" err="1" smtClean="0"/>
              <a:t>pptx</a:t>
            </a:r>
            <a:r>
              <a:rPr lang="en-US" sz="1800" dirty="0" smtClean="0"/>
              <a:t>	.</a:t>
            </a:r>
            <a:r>
              <a:rPr lang="en-US" sz="1800" dirty="0" err="1" smtClean="0"/>
              <a:t>ged</a:t>
            </a:r>
            <a:endParaRPr lang="en-US" sz="1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990600"/>
            <a:ext cx="2895600" cy="4191000"/>
          </a:xfrm>
        </p:spPr>
        <p:txBody>
          <a:bodyPr>
            <a:noAutofit/>
          </a:bodyPr>
          <a:lstStyle/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Free </a:t>
            </a:r>
            <a:r>
              <a:rPr lang="en-US" sz="1600" dirty="0"/>
              <a:t>application 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Astrology </a:t>
            </a:r>
            <a:r>
              <a:rPr lang="en-US" sz="1600" dirty="0"/>
              <a:t>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Business </a:t>
            </a:r>
            <a:r>
              <a:rPr lang="en-US" sz="1600" dirty="0"/>
              <a:t>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Software </a:t>
            </a:r>
            <a:r>
              <a:rPr lang="en-US" sz="1600" dirty="0"/>
              <a:t>for children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Communication </a:t>
            </a:r>
            <a:r>
              <a:rPr lang="en-US" sz="1600" dirty="0"/>
              <a:t>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Computer-aided </a:t>
            </a:r>
            <a:r>
              <a:rPr lang="en-US" sz="1600" dirty="0"/>
              <a:t>manufacturing 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Data </a:t>
            </a:r>
            <a:r>
              <a:rPr lang="en-US" sz="1600" dirty="0"/>
              <a:t>management 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Desktop </a:t>
            </a:r>
            <a:r>
              <a:rPr lang="en-US" sz="1600" dirty="0"/>
              <a:t>publishing 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/>
              <a:t>Desktop </a:t>
            </a:r>
            <a:r>
              <a:rPr lang="en-US" sz="1600" dirty="0"/>
              <a:t>widgets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Editing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Educational </a:t>
            </a:r>
            <a:r>
              <a:rPr lang="en-US" sz="1600" dirty="0"/>
              <a:t>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/>
              <a:t>Entertainment software</a:t>
            </a:r>
          </a:p>
          <a:p>
            <a:pPr marL="347663" indent="-211138">
              <a:spcBef>
                <a:spcPts val="0"/>
              </a:spcBef>
              <a:buFont typeface="Wingdings" pitchFamily="2" charset="2"/>
              <a:buChar char="Ø"/>
            </a:pPr>
            <a:endParaRPr lang="en-US" sz="16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971800" y="990600"/>
            <a:ext cx="3200400" cy="434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Genealogy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Government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Graphics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Industrial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Knowledge representation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Language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Legal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Library and information science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Multimedia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Music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Personal </a:t>
            </a:r>
            <a:r>
              <a:rPr lang="en-US" sz="1600" dirty="0"/>
              <a:t>information managers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endParaRPr lang="en-US" sz="1600" dirty="0" smtClean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019800" y="990600"/>
            <a:ext cx="2743200" cy="4114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Computer programming tools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Religious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Science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Simulation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Spreadsheet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Stagecraft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Application software suites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Transport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Digital typography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Video games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Video software</a:t>
            </a:r>
          </a:p>
          <a:p>
            <a:pPr marL="347663" indent="-211138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600" dirty="0" smtClean="0"/>
              <a:t>Word processors</a:t>
            </a:r>
          </a:p>
        </p:txBody>
      </p:sp>
    </p:spTree>
    <p:extLst>
      <p:ext uri="{BB962C8B-B14F-4D97-AF65-F5344CB8AC3E}">
        <p14:creationId xmlns:p14="http://schemas.microsoft.com/office/powerpoint/2010/main" val="212808578"/>
      </p:ext>
    </p:extLst>
  </p:cSld>
  <p:clrMapOvr>
    <a:masterClrMapping/>
  </p:clrMapOvr>
  <p:transition spd="med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Dateline"/>
              </a:rPr>
              <a:t>Platform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267200" cy="4800600"/>
          </a:xfrm>
        </p:spPr>
        <p:txBody>
          <a:bodyPr/>
          <a:lstStyle/>
          <a:p>
            <a:r>
              <a:rPr lang="en-US" dirty="0"/>
              <a:t>Underlying hardware and software of the computer system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Two popular platforms</a:t>
            </a:r>
          </a:p>
          <a:p>
            <a:pPr lvl="1"/>
            <a:r>
              <a:rPr lang="en-US" dirty="0" smtClean="0"/>
              <a:t>Windows</a:t>
            </a:r>
            <a:endParaRPr lang="en-US" dirty="0"/>
          </a:p>
          <a:p>
            <a:pPr lvl="1"/>
            <a:r>
              <a:rPr lang="en-US" dirty="0" smtClean="0"/>
              <a:t>Mac`</a:t>
            </a:r>
            <a:endParaRPr lang="en-US" dirty="0"/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1676400"/>
            <a:ext cx="3252788" cy="2697163"/>
          </a:xfrm>
          <a:noFill/>
          <a:ln/>
        </p:spPr>
      </p:pic>
      <p:pic>
        <p:nvPicPr>
          <p:cNvPr id="39942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0" y="4495800"/>
            <a:ext cx="3800475" cy="21653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775585963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latin typeface="Dateline" pitchFamily="2" charset="0"/>
              </a:rPr>
              <a:t>Sources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530725"/>
          </a:xfrm>
        </p:spPr>
        <p:txBody>
          <a:bodyPr/>
          <a:lstStyle/>
          <a:p>
            <a:pPr marL="798513" indent="-798513" eaLnBrk="1" hangingPunct="1">
              <a:lnSpc>
                <a:spcPct val="80000"/>
              </a:lnSpc>
              <a:buNone/>
            </a:pPr>
            <a:r>
              <a:rPr lang="en-US" sz="2000" dirty="0" smtClean="0"/>
              <a:t>1. </a:t>
            </a:r>
            <a:r>
              <a:rPr lang="en-US" sz="1800" dirty="0" smtClean="0"/>
              <a:t>Parsons, June </a:t>
            </a:r>
            <a:r>
              <a:rPr lang="en-US" sz="1800" dirty="0" err="1" smtClean="0"/>
              <a:t>Jamrich</a:t>
            </a:r>
            <a:r>
              <a:rPr lang="en-US" sz="1800" dirty="0" smtClean="0"/>
              <a:t>, and Dan </a:t>
            </a:r>
            <a:r>
              <a:rPr lang="en-US" sz="1800" dirty="0" err="1" smtClean="0"/>
              <a:t>Oja</a:t>
            </a:r>
            <a:r>
              <a:rPr lang="en-US" sz="1800" dirty="0" smtClean="0"/>
              <a:t>. </a:t>
            </a:r>
            <a:r>
              <a:rPr lang="en-US" sz="1800" u="sng" dirty="0" smtClean="0"/>
              <a:t>Computer Concepts</a:t>
            </a:r>
            <a:r>
              <a:rPr lang="en-US" sz="1800" dirty="0" smtClean="0"/>
              <a:t>. Boston: Course Technology - Thompson Learning, 2002. </a:t>
            </a:r>
          </a:p>
          <a:p>
            <a:pPr marL="798513" indent="-798513" eaLnBrk="1" hangingPunct="1">
              <a:lnSpc>
                <a:spcPct val="80000"/>
              </a:lnSpc>
              <a:buNone/>
            </a:pPr>
            <a:r>
              <a:rPr lang="en-US" sz="1800" dirty="0" smtClean="0"/>
              <a:t>Contributors: Michelle Guymon, Kathy Knudsen, Julia Strangers, and Nathan Corry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Dateline"/>
              </a:rPr>
              <a:t>Software</a:t>
            </a:r>
            <a:endParaRPr lang="en-US" sz="5400" dirty="0" smtClean="0">
              <a:latin typeface="Dateline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Specific programmed </a:t>
            </a:r>
            <a:r>
              <a:rPr lang="en-US" sz="3200" dirty="0"/>
              <a:t>instructions which enable a computer to perform specific </a:t>
            </a:r>
            <a:r>
              <a:rPr lang="en-US" sz="3200" dirty="0" smtClean="0"/>
              <a:t>tasks. </a:t>
            </a:r>
            <a:r>
              <a:rPr lang="en-US" sz="3200" dirty="0"/>
              <a:t>Software interprets computer input, or the 0’s and 1’s of the binary code. </a:t>
            </a:r>
            <a:r>
              <a:rPr lang="en-US" sz="3200" dirty="0" smtClean="0"/>
              <a:t>Software </a:t>
            </a:r>
            <a:r>
              <a:rPr lang="en-US" sz="3200" dirty="0"/>
              <a:t>cannot be </a:t>
            </a:r>
            <a:r>
              <a:rPr lang="en-US" sz="3200" dirty="0" smtClean="0"/>
              <a:t>touched </a:t>
            </a:r>
            <a:r>
              <a:rPr lang="en-US" sz="3200" dirty="0"/>
              <a:t>and </a:t>
            </a:r>
            <a:r>
              <a:rPr lang="en-US" sz="3200" dirty="0" smtClean="0"/>
              <a:t>therefore is intangible.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400" b="1" dirty="0" smtClean="0">
                <a:latin typeface="Dateline"/>
              </a:rPr>
              <a:t>System Software</a:t>
            </a:r>
            <a:endParaRPr lang="en-US" sz="4400" b="1" dirty="0">
              <a:latin typeface="Datelin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83058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Computer software designed to operate the computer hardware and to provide and maintain a platform for running application software.</a:t>
            </a:r>
          </a:p>
          <a:p>
            <a:r>
              <a:rPr lang="en-US" dirty="0" smtClean="0"/>
              <a:t>System software includes:</a:t>
            </a:r>
          </a:p>
          <a:p>
            <a:pPr lvl="1"/>
            <a:r>
              <a:rPr lang="en-US" dirty="0"/>
              <a:t>The computer BIOS and device firmware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operating system</a:t>
            </a:r>
          </a:p>
          <a:p>
            <a:pPr lvl="1"/>
            <a:r>
              <a:rPr lang="en-US" dirty="0" smtClean="0"/>
              <a:t>Utility software</a:t>
            </a:r>
          </a:p>
          <a:p>
            <a:r>
              <a:rPr lang="en-US" dirty="0" smtClean="0"/>
              <a:t>System software is essential for a computer to function, and usually comes built-in or pre-installed when you purchase a </a:t>
            </a:r>
            <a:r>
              <a:rPr lang="en-US" dirty="0" smtClean="0"/>
              <a:t>computer.  You </a:t>
            </a:r>
            <a:r>
              <a:rPr lang="en-US" dirty="0" smtClean="0"/>
              <a:t>don’t want to accidentally erase system software.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Dateline"/>
              </a:rPr>
              <a:t>Terminology</a:t>
            </a:r>
            <a:endParaRPr lang="en-US" sz="5400" b="1" dirty="0">
              <a:latin typeface="Datelin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8229600" cy="54863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Dateline"/>
              </a:rPr>
              <a:t>Firmware</a:t>
            </a:r>
          </a:p>
          <a:p>
            <a:pPr lvl="1"/>
            <a:r>
              <a:rPr lang="en-US" sz="1800" dirty="0"/>
              <a:t>Provides the control program for the device. Most computer peripherals are themselves special-purpose computers and have firmware stored internally.</a:t>
            </a:r>
          </a:p>
          <a:p>
            <a:pPr lvl="1"/>
            <a:r>
              <a:rPr lang="en-US" sz="1800" dirty="0"/>
              <a:t>These software instructions are usually </a:t>
            </a:r>
            <a:r>
              <a:rPr lang="en-US" sz="1800" dirty="0" smtClean="0"/>
              <a:t>not updated </a:t>
            </a:r>
            <a:r>
              <a:rPr lang="en-US" sz="1800" dirty="0"/>
              <a:t>or changed.</a:t>
            </a:r>
            <a:endParaRPr lang="en-US" sz="1800" dirty="0">
              <a:latin typeface="Dateline"/>
            </a:endParaRPr>
          </a:p>
          <a:p>
            <a:r>
              <a:rPr lang="en-US" dirty="0" smtClean="0">
                <a:latin typeface="Dateline"/>
              </a:rPr>
              <a:t>The </a:t>
            </a:r>
            <a:r>
              <a:rPr lang="en-US" dirty="0">
                <a:latin typeface="Dateline"/>
              </a:rPr>
              <a:t>Basic </a:t>
            </a:r>
            <a:r>
              <a:rPr lang="en-US" dirty="0" smtClean="0">
                <a:latin typeface="Dateline"/>
              </a:rPr>
              <a:t>Input/output </a:t>
            </a:r>
            <a:r>
              <a:rPr lang="en-US" dirty="0">
                <a:latin typeface="Dateline"/>
              </a:rPr>
              <a:t>System (BIOS</a:t>
            </a:r>
            <a:r>
              <a:rPr lang="en-US" dirty="0" smtClean="0">
                <a:latin typeface="Dateline"/>
              </a:rPr>
              <a:t>)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first software run by a PC when powered </a:t>
            </a:r>
            <a:r>
              <a:rPr lang="en-US" sz="1800" dirty="0" smtClean="0"/>
              <a:t>on.</a:t>
            </a:r>
            <a:endParaRPr lang="en-US" sz="18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fundamental purposes of the BIOS </a:t>
            </a:r>
            <a:r>
              <a:rPr lang="en-US" sz="1800" dirty="0" smtClean="0"/>
              <a:t>are to </a:t>
            </a:r>
            <a:r>
              <a:rPr lang="en-US" sz="1800" dirty="0"/>
              <a:t>initialize and test the system hardware </a:t>
            </a:r>
            <a:r>
              <a:rPr lang="en-US" sz="1800" dirty="0" smtClean="0"/>
              <a:t>components, as well as to </a:t>
            </a:r>
            <a:r>
              <a:rPr lang="en-US" sz="1800" dirty="0"/>
              <a:t>load </a:t>
            </a:r>
            <a:r>
              <a:rPr lang="en-US" sz="1800" dirty="0" smtClean="0"/>
              <a:t>an </a:t>
            </a:r>
            <a:r>
              <a:rPr lang="en-US" sz="1800" dirty="0"/>
              <a:t>operating system from a mass memory device. </a:t>
            </a:r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BIOS </a:t>
            </a:r>
            <a:r>
              <a:rPr lang="en-US" sz="1800" dirty="0" smtClean="0"/>
              <a:t>also </a:t>
            </a:r>
            <a:r>
              <a:rPr lang="en-US" sz="1800" dirty="0"/>
              <a:t>provides </a:t>
            </a:r>
            <a:r>
              <a:rPr lang="en-US" sz="1800" dirty="0" smtClean="0"/>
              <a:t>a consistent </a:t>
            </a:r>
            <a:r>
              <a:rPr lang="en-US" sz="1800" dirty="0"/>
              <a:t>way for application programs and operating systems to interact with </a:t>
            </a:r>
            <a:r>
              <a:rPr lang="en-US" sz="1800" dirty="0" smtClean="0"/>
              <a:t>hardware such as the </a:t>
            </a:r>
            <a:r>
              <a:rPr lang="en-US" sz="1800" dirty="0"/>
              <a:t>keyboard, display, and other input/output devices</a:t>
            </a:r>
            <a:r>
              <a:rPr lang="en-US" sz="1800" dirty="0" smtClean="0"/>
              <a:t>.</a:t>
            </a:r>
          </a:p>
          <a:p>
            <a:r>
              <a:rPr lang="en-US" dirty="0" smtClean="0">
                <a:latin typeface="Dateline"/>
              </a:rPr>
              <a:t>Utility Software</a:t>
            </a:r>
          </a:p>
          <a:p>
            <a:pPr lvl="1"/>
            <a:r>
              <a:rPr lang="en-US" sz="1800" dirty="0" smtClean="0"/>
              <a:t>Helps to analyze, configure, </a:t>
            </a:r>
            <a:r>
              <a:rPr lang="en-US" sz="1800" dirty="0" smtClean="0"/>
              <a:t>optimize, </a:t>
            </a:r>
            <a:r>
              <a:rPr lang="en-US" sz="1800" dirty="0" smtClean="0"/>
              <a:t>and maintain the computer.</a:t>
            </a:r>
          </a:p>
          <a:p>
            <a:r>
              <a:rPr lang="en-US" dirty="0" smtClean="0">
                <a:latin typeface="Dateline"/>
              </a:rPr>
              <a:t>Device Drivers</a:t>
            </a:r>
          </a:p>
          <a:p>
            <a:pPr lvl="1"/>
            <a:r>
              <a:rPr lang="en-US" sz="1600" dirty="0" smtClean="0"/>
              <a:t>A device driver simplifies programming by acting as a translator between a hardware device and the applications or operating systems that use it.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219200"/>
          </a:xfrm>
        </p:spPr>
        <p:txBody>
          <a:bodyPr/>
          <a:lstStyle/>
          <a:p>
            <a:r>
              <a:rPr lang="en-US" sz="4400" dirty="0">
                <a:latin typeface="Dateline" pitchFamily="2" charset="0"/>
              </a:rPr>
              <a:t>Boot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153400" cy="54448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The boot process is initiated by the BIOS, and is the sequence </a:t>
            </a:r>
            <a:r>
              <a:rPr lang="en-US" sz="3200" dirty="0"/>
              <a:t>of events that </a:t>
            </a:r>
            <a:r>
              <a:rPr lang="en-US" sz="3200" dirty="0" smtClean="0"/>
              <a:t>occur </a:t>
            </a:r>
            <a:r>
              <a:rPr lang="en-US" sz="3200" dirty="0"/>
              <a:t>between the time a computer is </a:t>
            </a:r>
            <a:r>
              <a:rPr lang="en-US" sz="3200" dirty="0" smtClean="0"/>
              <a:t>powered on and the </a:t>
            </a:r>
            <a:r>
              <a:rPr lang="en-US" sz="3200" dirty="0"/>
              <a:t>time </a:t>
            </a:r>
            <a:r>
              <a:rPr lang="en-US" sz="3200" dirty="0" smtClean="0"/>
              <a:t>an operating system is loaded and takes control.</a:t>
            </a:r>
            <a:endParaRPr lang="en-US" sz="3200" dirty="0"/>
          </a:p>
          <a:p>
            <a:pPr marL="1939925" lvl="1" indent="-282575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Events and Purposes of the Boot Program</a:t>
            </a:r>
            <a:endParaRPr lang="en-US" sz="2800" dirty="0"/>
          </a:p>
          <a:p>
            <a:pPr marL="2397125"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Loads from ROM memory</a:t>
            </a:r>
            <a:endParaRPr lang="en-US" dirty="0"/>
          </a:p>
          <a:p>
            <a:pPr marL="2397125"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Performs a diagnostic test to ensure everything is working properly</a:t>
            </a:r>
          </a:p>
          <a:p>
            <a:pPr marL="2397125"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Identifies connected </a:t>
            </a:r>
            <a:r>
              <a:rPr lang="en-US" dirty="0"/>
              <a:t>peripheral devices</a:t>
            </a:r>
          </a:p>
          <a:p>
            <a:pPr marL="2397125"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Checks configuration and customization</a:t>
            </a:r>
            <a:endParaRPr lang="en-US" dirty="0"/>
          </a:p>
          <a:p>
            <a:pPr marL="2397125"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Loads operating system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788369" y="3665473"/>
            <a:ext cx="3867934" cy="3876364"/>
            <a:chOff x="-192" y="1967"/>
            <a:chExt cx="2294" cy="229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92" y="1967"/>
              <a:ext cx="2294" cy="2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36" y="3372"/>
              <a:ext cx="678" cy="388"/>
            </a:xfrm>
            <a:custGeom>
              <a:avLst/>
              <a:gdLst>
                <a:gd name="T0" fmla="*/ 28 w 678"/>
                <a:gd name="T1" fmla="*/ 0 h 388"/>
                <a:gd name="T2" fmla="*/ 55 w 678"/>
                <a:gd name="T3" fmla="*/ 6 h 388"/>
                <a:gd name="T4" fmla="*/ 94 w 678"/>
                <a:gd name="T5" fmla="*/ 19 h 388"/>
                <a:gd name="T6" fmla="*/ 116 w 678"/>
                <a:gd name="T7" fmla="*/ 30 h 388"/>
                <a:gd name="T8" fmla="*/ 140 w 678"/>
                <a:gd name="T9" fmla="*/ 43 h 388"/>
                <a:gd name="T10" fmla="*/ 166 w 678"/>
                <a:gd name="T11" fmla="*/ 61 h 388"/>
                <a:gd name="T12" fmla="*/ 194 w 678"/>
                <a:gd name="T13" fmla="*/ 85 h 388"/>
                <a:gd name="T14" fmla="*/ 222 w 678"/>
                <a:gd name="T15" fmla="*/ 111 h 388"/>
                <a:gd name="T16" fmla="*/ 255 w 678"/>
                <a:gd name="T17" fmla="*/ 141 h 388"/>
                <a:gd name="T18" fmla="*/ 283 w 678"/>
                <a:gd name="T19" fmla="*/ 172 h 388"/>
                <a:gd name="T20" fmla="*/ 318 w 678"/>
                <a:gd name="T21" fmla="*/ 200 h 388"/>
                <a:gd name="T22" fmla="*/ 351 w 678"/>
                <a:gd name="T23" fmla="*/ 229 h 388"/>
                <a:gd name="T24" fmla="*/ 386 w 678"/>
                <a:gd name="T25" fmla="*/ 251 h 388"/>
                <a:gd name="T26" fmla="*/ 423 w 678"/>
                <a:gd name="T27" fmla="*/ 275 h 388"/>
                <a:gd name="T28" fmla="*/ 458 w 678"/>
                <a:gd name="T29" fmla="*/ 296 h 388"/>
                <a:gd name="T30" fmla="*/ 493 w 678"/>
                <a:gd name="T31" fmla="*/ 314 h 388"/>
                <a:gd name="T32" fmla="*/ 530 w 678"/>
                <a:gd name="T33" fmla="*/ 331 h 388"/>
                <a:gd name="T34" fmla="*/ 565 w 678"/>
                <a:gd name="T35" fmla="*/ 347 h 388"/>
                <a:gd name="T36" fmla="*/ 600 w 678"/>
                <a:gd name="T37" fmla="*/ 360 h 388"/>
                <a:gd name="T38" fmla="*/ 632 w 678"/>
                <a:gd name="T39" fmla="*/ 371 h 388"/>
                <a:gd name="T40" fmla="*/ 665 w 678"/>
                <a:gd name="T41" fmla="*/ 384 h 388"/>
                <a:gd name="T42" fmla="*/ 667 w 678"/>
                <a:gd name="T43" fmla="*/ 386 h 388"/>
                <a:gd name="T44" fmla="*/ 643 w 678"/>
                <a:gd name="T45" fmla="*/ 386 h 388"/>
                <a:gd name="T46" fmla="*/ 608 w 678"/>
                <a:gd name="T47" fmla="*/ 381 h 388"/>
                <a:gd name="T48" fmla="*/ 584 w 678"/>
                <a:gd name="T49" fmla="*/ 379 h 388"/>
                <a:gd name="T50" fmla="*/ 554 w 678"/>
                <a:gd name="T51" fmla="*/ 373 h 388"/>
                <a:gd name="T52" fmla="*/ 532 w 678"/>
                <a:gd name="T53" fmla="*/ 368 h 388"/>
                <a:gd name="T54" fmla="*/ 506 w 678"/>
                <a:gd name="T55" fmla="*/ 360 h 388"/>
                <a:gd name="T56" fmla="*/ 467 w 678"/>
                <a:gd name="T57" fmla="*/ 342 h 388"/>
                <a:gd name="T58" fmla="*/ 430 w 678"/>
                <a:gd name="T59" fmla="*/ 318 h 388"/>
                <a:gd name="T60" fmla="*/ 397 w 678"/>
                <a:gd name="T61" fmla="*/ 292 h 388"/>
                <a:gd name="T62" fmla="*/ 371 w 678"/>
                <a:gd name="T63" fmla="*/ 270 h 388"/>
                <a:gd name="T64" fmla="*/ 349 w 678"/>
                <a:gd name="T65" fmla="*/ 248 h 388"/>
                <a:gd name="T66" fmla="*/ 325 w 678"/>
                <a:gd name="T67" fmla="*/ 227 h 388"/>
                <a:gd name="T68" fmla="*/ 301 w 678"/>
                <a:gd name="T69" fmla="*/ 200 h 388"/>
                <a:gd name="T70" fmla="*/ 275 w 678"/>
                <a:gd name="T71" fmla="*/ 174 h 388"/>
                <a:gd name="T72" fmla="*/ 244 w 678"/>
                <a:gd name="T73" fmla="*/ 141 h 388"/>
                <a:gd name="T74" fmla="*/ 214 w 678"/>
                <a:gd name="T75" fmla="*/ 113 h 388"/>
                <a:gd name="T76" fmla="*/ 188 w 678"/>
                <a:gd name="T77" fmla="*/ 91 h 388"/>
                <a:gd name="T78" fmla="*/ 164 w 678"/>
                <a:gd name="T79" fmla="*/ 80 h 388"/>
                <a:gd name="T80" fmla="*/ 142 w 678"/>
                <a:gd name="T81" fmla="*/ 80 h 388"/>
                <a:gd name="T82" fmla="*/ 126 w 678"/>
                <a:gd name="T83" fmla="*/ 96 h 388"/>
                <a:gd name="T84" fmla="*/ 116 w 678"/>
                <a:gd name="T85" fmla="*/ 120 h 388"/>
                <a:gd name="T86" fmla="*/ 105 w 678"/>
                <a:gd name="T87" fmla="*/ 155 h 388"/>
                <a:gd name="T88" fmla="*/ 100 w 678"/>
                <a:gd name="T89" fmla="*/ 185 h 388"/>
                <a:gd name="T90" fmla="*/ 76 w 678"/>
                <a:gd name="T91" fmla="*/ 181 h 388"/>
                <a:gd name="T92" fmla="*/ 39 w 678"/>
                <a:gd name="T93" fmla="*/ 165 h 388"/>
                <a:gd name="T94" fmla="*/ 11 w 678"/>
                <a:gd name="T95" fmla="*/ 139 h 388"/>
                <a:gd name="T96" fmla="*/ 4 w 678"/>
                <a:gd name="T97" fmla="*/ 115 h 388"/>
                <a:gd name="T98" fmla="*/ 0 w 678"/>
                <a:gd name="T99" fmla="*/ 89 h 388"/>
                <a:gd name="T100" fmla="*/ 2 w 678"/>
                <a:gd name="T101" fmla="*/ 59 h 388"/>
                <a:gd name="T102" fmla="*/ 4 w 678"/>
                <a:gd name="T103" fmla="*/ 32 h 388"/>
                <a:gd name="T104" fmla="*/ 9 w 678"/>
                <a:gd name="T105" fmla="*/ 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8" h="388">
                  <a:moveTo>
                    <a:pt x="11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37" y="2"/>
                  </a:lnTo>
                  <a:lnTo>
                    <a:pt x="41" y="2"/>
                  </a:lnTo>
                  <a:lnTo>
                    <a:pt x="48" y="4"/>
                  </a:lnTo>
                  <a:lnTo>
                    <a:pt x="55" y="6"/>
                  </a:lnTo>
                  <a:lnTo>
                    <a:pt x="61" y="8"/>
                  </a:lnTo>
                  <a:lnTo>
                    <a:pt x="70" y="11"/>
                  </a:lnTo>
                  <a:lnTo>
                    <a:pt x="76" y="13"/>
                  </a:lnTo>
                  <a:lnTo>
                    <a:pt x="85" y="15"/>
                  </a:lnTo>
                  <a:lnTo>
                    <a:pt x="94" y="19"/>
                  </a:lnTo>
                  <a:lnTo>
                    <a:pt x="96" y="22"/>
                  </a:lnTo>
                  <a:lnTo>
                    <a:pt x="103" y="24"/>
                  </a:lnTo>
                  <a:lnTo>
                    <a:pt x="107" y="26"/>
                  </a:lnTo>
                  <a:lnTo>
                    <a:pt x="111" y="28"/>
                  </a:lnTo>
                  <a:lnTo>
                    <a:pt x="116" y="30"/>
                  </a:lnTo>
                  <a:lnTo>
                    <a:pt x="120" y="32"/>
                  </a:lnTo>
                  <a:lnTo>
                    <a:pt x="124" y="35"/>
                  </a:lnTo>
                  <a:lnTo>
                    <a:pt x="129" y="39"/>
                  </a:lnTo>
                  <a:lnTo>
                    <a:pt x="135" y="41"/>
                  </a:lnTo>
                  <a:lnTo>
                    <a:pt x="140" y="43"/>
                  </a:lnTo>
                  <a:lnTo>
                    <a:pt x="146" y="48"/>
                  </a:lnTo>
                  <a:lnTo>
                    <a:pt x="150" y="52"/>
                  </a:lnTo>
                  <a:lnTo>
                    <a:pt x="155" y="54"/>
                  </a:lnTo>
                  <a:lnTo>
                    <a:pt x="161" y="59"/>
                  </a:lnTo>
                  <a:lnTo>
                    <a:pt x="166" y="61"/>
                  </a:lnTo>
                  <a:lnTo>
                    <a:pt x="172" y="67"/>
                  </a:lnTo>
                  <a:lnTo>
                    <a:pt x="177" y="70"/>
                  </a:lnTo>
                  <a:lnTo>
                    <a:pt x="183" y="76"/>
                  </a:lnTo>
                  <a:lnTo>
                    <a:pt x="188" y="80"/>
                  </a:lnTo>
                  <a:lnTo>
                    <a:pt x="194" y="85"/>
                  </a:lnTo>
                  <a:lnTo>
                    <a:pt x="198" y="89"/>
                  </a:lnTo>
                  <a:lnTo>
                    <a:pt x="205" y="93"/>
                  </a:lnTo>
                  <a:lnTo>
                    <a:pt x="212" y="100"/>
                  </a:lnTo>
                  <a:lnTo>
                    <a:pt x="218" y="107"/>
                  </a:lnTo>
                  <a:lnTo>
                    <a:pt x="222" y="111"/>
                  </a:lnTo>
                  <a:lnTo>
                    <a:pt x="229" y="117"/>
                  </a:lnTo>
                  <a:lnTo>
                    <a:pt x="236" y="124"/>
                  </a:lnTo>
                  <a:lnTo>
                    <a:pt x="242" y="131"/>
                  </a:lnTo>
                  <a:lnTo>
                    <a:pt x="249" y="137"/>
                  </a:lnTo>
                  <a:lnTo>
                    <a:pt x="255" y="141"/>
                  </a:lnTo>
                  <a:lnTo>
                    <a:pt x="260" y="148"/>
                  </a:lnTo>
                  <a:lnTo>
                    <a:pt x="266" y="155"/>
                  </a:lnTo>
                  <a:lnTo>
                    <a:pt x="273" y="161"/>
                  </a:lnTo>
                  <a:lnTo>
                    <a:pt x="279" y="165"/>
                  </a:lnTo>
                  <a:lnTo>
                    <a:pt x="283" y="172"/>
                  </a:lnTo>
                  <a:lnTo>
                    <a:pt x="292" y="179"/>
                  </a:lnTo>
                  <a:lnTo>
                    <a:pt x="299" y="183"/>
                  </a:lnTo>
                  <a:lnTo>
                    <a:pt x="305" y="189"/>
                  </a:lnTo>
                  <a:lnTo>
                    <a:pt x="310" y="196"/>
                  </a:lnTo>
                  <a:lnTo>
                    <a:pt x="318" y="200"/>
                  </a:lnTo>
                  <a:lnTo>
                    <a:pt x="325" y="207"/>
                  </a:lnTo>
                  <a:lnTo>
                    <a:pt x="331" y="211"/>
                  </a:lnTo>
                  <a:lnTo>
                    <a:pt x="338" y="218"/>
                  </a:lnTo>
                  <a:lnTo>
                    <a:pt x="345" y="222"/>
                  </a:lnTo>
                  <a:lnTo>
                    <a:pt x="351" y="229"/>
                  </a:lnTo>
                  <a:lnTo>
                    <a:pt x="360" y="233"/>
                  </a:lnTo>
                  <a:lnTo>
                    <a:pt x="364" y="237"/>
                  </a:lnTo>
                  <a:lnTo>
                    <a:pt x="373" y="242"/>
                  </a:lnTo>
                  <a:lnTo>
                    <a:pt x="379" y="246"/>
                  </a:lnTo>
                  <a:lnTo>
                    <a:pt x="386" y="251"/>
                  </a:lnTo>
                  <a:lnTo>
                    <a:pt x="395" y="257"/>
                  </a:lnTo>
                  <a:lnTo>
                    <a:pt x="401" y="261"/>
                  </a:lnTo>
                  <a:lnTo>
                    <a:pt x="408" y="266"/>
                  </a:lnTo>
                  <a:lnTo>
                    <a:pt x="414" y="270"/>
                  </a:lnTo>
                  <a:lnTo>
                    <a:pt x="423" y="275"/>
                  </a:lnTo>
                  <a:lnTo>
                    <a:pt x="430" y="279"/>
                  </a:lnTo>
                  <a:lnTo>
                    <a:pt x="436" y="283"/>
                  </a:lnTo>
                  <a:lnTo>
                    <a:pt x="445" y="288"/>
                  </a:lnTo>
                  <a:lnTo>
                    <a:pt x="451" y="292"/>
                  </a:lnTo>
                  <a:lnTo>
                    <a:pt x="458" y="296"/>
                  </a:lnTo>
                  <a:lnTo>
                    <a:pt x="464" y="299"/>
                  </a:lnTo>
                  <a:lnTo>
                    <a:pt x="473" y="303"/>
                  </a:lnTo>
                  <a:lnTo>
                    <a:pt x="480" y="307"/>
                  </a:lnTo>
                  <a:lnTo>
                    <a:pt x="486" y="309"/>
                  </a:lnTo>
                  <a:lnTo>
                    <a:pt x="493" y="314"/>
                  </a:lnTo>
                  <a:lnTo>
                    <a:pt x="502" y="318"/>
                  </a:lnTo>
                  <a:lnTo>
                    <a:pt x="508" y="320"/>
                  </a:lnTo>
                  <a:lnTo>
                    <a:pt x="515" y="325"/>
                  </a:lnTo>
                  <a:lnTo>
                    <a:pt x="521" y="327"/>
                  </a:lnTo>
                  <a:lnTo>
                    <a:pt x="530" y="331"/>
                  </a:lnTo>
                  <a:lnTo>
                    <a:pt x="536" y="333"/>
                  </a:lnTo>
                  <a:lnTo>
                    <a:pt x="543" y="338"/>
                  </a:lnTo>
                  <a:lnTo>
                    <a:pt x="550" y="340"/>
                  </a:lnTo>
                  <a:lnTo>
                    <a:pt x="558" y="344"/>
                  </a:lnTo>
                  <a:lnTo>
                    <a:pt x="565" y="347"/>
                  </a:lnTo>
                  <a:lnTo>
                    <a:pt x="571" y="351"/>
                  </a:lnTo>
                  <a:lnTo>
                    <a:pt x="578" y="353"/>
                  </a:lnTo>
                  <a:lnTo>
                    <a:pt x="584" y="355"/>
                  </a:lnTo>
                  <a:lnTo>
                    <a:pt x="591" y="357"/>
                  </a:lnTo>
                  <a:lnTo>
                    <a:pt x="600" y="360"/>
                  </a:lnTo>
                  <a:lnTo>
                    <a:pt x="604" y="362"/>
                  </a:lnTo>
                  <a:lnTo>
                    <a:pt x="613" y="366"/>
                  </a:lnTo>
                  <a:lnTo>
                    <a:pt x="619" y="368"/>
                  </a:lnTo>
                  <a:lnTo>
                    <a:pt x="626" y="371"/>
                  </a:lnTo>
                  <a:lnTo>
                    <a:pt x="632" y="371"/>
                  </a:lnTo>
                  <a:lnTo>
                    <a:pt x="639" y="375"/>
                  </a:lnTo>
                  <a:lnTo>
                    <a:pt x="645" y="377"/>
                  </a:lnTo>
                  <a:lnTo>
                    <a:pt x="652" y="379"/>
                  </a:lnTo>
                  <a:lnTo>
                    <a:pt x="659" y="379"/>
                  </a:lnTo>
                  <a:lnTo>
                    <a:pt x="665" y="384"/>
                  </a:lnTo>
                  <a:lnTo>
                    <a:pt x="669" y="386"/>
                  </a:lnTo>
                  <a:lnTo>
                    <a:pt x="678" y="388"/>
                  </a:lnTo>
                  <a:lnTo>
                    <a:pt x="674" y="386"/>
                  </a:lnTo>
                  <a:lnTo>
                    <a:pt x="672" y="386"/>
                  </a:lnTo>
                  <a:lnTo>
                    <a:pt x="667" y="386"/>
                  </a:lnTo>
                  <a:lnTo>
                    <a:pt x="663" y="386"/>
                  </a:lnTo>
                  <a:lnTo>
                    <a:pt x="659" y="386"/>
                  </a:lnTo>
                  <a:lnTo>
                    <a:pt x="654" y="386"/>
                  </a:lnTo>
                  <a:lnTo>
                    <a:pt x="648" y="386"/>
                  </a:lnTo>
                  <a:lnTo>
                    <a:pt x="643" y="386"/>
                  </a:lnTo>
                  <a:lnTo>
                    <a:pt x="637" y="384"/>
                  </a:lnTo>
                  <a:lnTo>
                    <a:pt x="630" y="384"/>
                  </a:lnTo>
                  <a:lnTo>
                    <a:pt x="624" y="384"/>
                  </a:lnTo>
                  <a:lnTo>
                    <a:pt x="617" y="384"/>
                  </a:lnTo>
                  <a:lnTo>
                    <a:pt x="608" y="381"/>
                  </a:lnTo>
                  <a:lnTo>
                    <a:pt x="602" y="381"/>
                  </a:lnTo>
                  <a:lnTo>
                    <a:pt x="595" y="379"/>
                  </a:lnTo>
                  <a:lnTo>
                    <a:pt x="593" y="379"/>
                  </a:lnTo>
                  <a:lnTo>
                    <a:pt x="587" y="379"/>
                  </a:lnTo>
                  <a:lnTo>
                    <a:pt x="584" y="379"/>
                  </a:lnTo>
                  <a:lnTo>
                    <a:pt x="576" y="377"/>
                  </a:lnTo>
                  <a:lnTo>
                    <a:pt x="567" y="377"/>
                  </a:lnTo>
                  <a:lnTo>
                    <a:pt x="563" y="375"/>
                  </a:lnTo>
                  <a:lnTo>
                    <a:pt x="558" y="375"/>
                  </a:lnTo>
                  <a:lnTo>
                    <a:pt x="554" y="373"/>
                  </a:lnTo>
                  <a:lnTo>
                    <a:pt x="550" y="373"/>
                  </a:lnTo>
                  <a:lnTo>
                    <a:pt x="545" y="371"/>
                  </a:lnTo>
                  <a:lnTo>
                    <a:pt x="541" y="371"/>
                  </a:lnTo>
                  <a:lnTo>
                    <a:pt x="536" y="368"/>
                  </a:lnTo>
                  <a:lnTo>
                    <a:pt x="532" y="368"/>
                  </a:lnTo>
                  <a:lnTo>
                    <a:pt x="528" y="366"/>
                  </a:lnTo>
                  <a:lnTo>
                    <a:pt x="523" y="366"/>
                  </a:lnTo>
                  <a:lnTo>
                    <a:pt x="519" y="364"/>
                  </a:lnTo>
                  <a:lnTo>
                    <a:pt x="515" y="362"/>
                  </a:lnTo>
                  <a:lnTo>
                    <a:pt x="506" y="360"/>
                  </a:lnTo>
                  <a:lnTo>
                    <a:pt x="497" y="357"/>
                  </a:lnTo>
                  <a:lnTo>
                    <a:pt x="488" y="353"/>
                  </a:lnTo>
                  <a:lnTo>
                    <a:pt x="482" y="349"/>
                  </a:lnTo>
                  <a:lnTo>
                    <a:pt x="473" y="344"/>
                  </a:lnTo>
                  <a:lnTo>
                    <a:pt x="467" y="342"/>
                  </a:lnTo>
                  <a:lnTo>
                    <a:pt x="458" y="336"/>
                  </a:lnTo>
                  <a:lnTo>
                    <a:pt x="451" y="331"/>
                  </a:lnTo>
                  <a:lnTo>
                    <a:pt x="445" y="327"/>
                  </a:lnTo>
                  <a:lnTo>
                    <a:pt x="438" y="323"/>
                  </a:lnTo>
                  <a:lnTo>
                    <a:pt x="430" y="318"/>
                  </a:lnTo>
                  <a:lnTo>
                    <a:pt x="423" y="312"/>
                  </a:lnTo>
                  <a:lnTo>
                    <a:pt x="417" y="307"/>
                  </a:lnTo>
                  <a:lnTo>
                    <a:pt x="410" y="303"/>
                  </a:lnTo>
                  <a:lnTo>
                    <a:pt x="403" y="299"/>
                  </a:lnTo>
                  <a:lnTo>
                    <a:pt x="397" y="292"/>
                  </a:lnTo>
                  <a:lnTo>
                    <a:pt x="393" y="288"/>
                  </a:lnTo>
                  <a:lnTo>
                    <a:pt x="386" y="283"/>
                  </a:lnTo>
                  <a:lnTo>
                    <a:pt x="379" y="279"/>
                  </a:lnTo>
                  <a:lnTo>
                    <a:pt x="375" y="275"/>
                  </a:lnTo>
                  <a:lnTo>
                    <a:pt x="371" y="270"/>
                  </a:lnTo>
                  <a:lnTo>
                    <a:pt x="366" y="266"/>
                  </a:lnTo>
                  <a:lnTo>
                    <a:pt x="360" y="261"/>
                  </a:lnTo>
                  <a:lnTo>
                    <a:pt x="355" y="257"/>
                  </a:lnTo>
                  <a:lnTo>
                    <a:pt x="351" y="253"/>
                  </a:lnTo>
                  <a:lnTo>
                    <a:pt x="349" y="248"/>
                  </a:lnTo>
                  <a:lnTo>
                    <a:pt x="340" y="242"/>
                  </a:lnTo>
                  <a:lnTo>
                    <a:pt x="336" y="237"/>
                  </a:lnTo>
                  <a:lnTo>
                    <a:pt x="329" y="231"/>
                  </a:lnTo>
                  <a:lnTo>
                    <a:pt x="327" y="229"/>
                  </a:lnTo>
                  <a:lnTo>
                    <a:pt x="325" y="227"/>
                  </a:lnTo>
                  <a:lnTo>
                    <a:pt x="323" y="224"/>
                  </a:lnTo>
                  <a:lnTo>
                    <a:pt x="318" y="220"/>
                  </a:lnTo>
                  <a:lnTo>
                    <a:pt x="312" y="213"/>
                  </a:lnTo>
                  <a:lnTo>
                    <a:pt x="305" y="207"/>
                  </a:lnTo>
                  <a:lnTo>
                    <a:pt x="301" y="200"/>
                  </a:lnTo>
                  <a:lnTo>
                    <a:pt x="297" y="196"/>
                  </a:lnTo>
                  <a:lnTo>
                    <a:pt x="290" y="189"/>
                  </a:lnTo>
                  <a:lnTo>
                    <a:pt x="286" y="185"/>
                  </a:lnTo>
                  <a:lnTo>
                    <a:pt x="281" y="179"/>
                  </a:lnTo>
                  <a:lnTo>
                    <a:pt x="275" y="174"/>
                  </a:lnTo>
                  <a:lnTo>
                    <a:pt x="268" y="168"/>
                  </a:lnTo>
                  <a:lnTo>
                    <a:pt x="264" y="161"/>
                  </a:lnTo>
                  <a:lnTo>
                    <a:pt x="257" y="155"/>
                  </a:lnTo>
                  <a:lnTo>
                    <a:pt x="251" y="148"/>
                  </a:lnTo>
                  <a:lnTo>
                    <a:pt x="244" y="141"/>
                  </a:lnTo>
                  <a:lnTo>
                    <a:pt x="238" y="137"/>
                  </a:lnTo>
                  <a:lnTo>
                    <a:pt x="231" y="131"/>
                  </a:lnTo>
                  <a:lnTo>
                    <a:pt x="225" y="124"/>
                  </a:lnTo>
                  <a:lnTo>
                    <a:pt x="220" y="120"/>
                  </a:lnTo>
                  <a:lnTo>
                    <a:pt x="214" y="113"/>
                  </a:lnTo>
                  <a:lnTo>
                    <a:pt x="207" y="109"/>
                  </a:lnTo>
                  <a:lnTo>
                    <a:pt x="203" y="104"/>
                  </a:lnTo>
                  <a:lnTo>
                    <a:pt x="196" y="98"/>
                  </a:lnTo>
                  <a:lnTo>
                    <a:pt x="192" y="96"/>
                  </a:lnTo>
                  <a:lnTo>
                    <a:pt x="188" y="91"/>
                  </a:lnTo>
                  <a:lnTo>
                    <a:pt x="183" y="89"/>
                  </a:lnTo>
                  <a:lnTo>
                    <a:pt x="179" y="87"/>
                  </a:lnTo>
                  <a:lnTo>
                    <a:pt x="177" y="85"/>
                  </a:lnTo>
                  <a:lnTo>
                    <a:pt x="170" y="83"/>
                  </a:lnTo>
                  <a:lnTo>
                    <a:pt x="164" y="80"/>
                  </a:lnTo>
                  <a:lnTo>
                    <a:pt x="159" y="78"/>
                  </a:lnTo>
                  <a:lnTo>
                    <a:pt x="155" y="78"/>
                  </a:lnTo>
                  <a:lnTo>
                    <a:pt x="150" y="78"/>
                  </a:lnTo>
                  <a:lnTo>
                    <a:pt x="146" y="80"/>
                  </a:lnTo>
                  <a:lnTo>
                    <a:pt x="142" y="80"/>
                  </a:lnTo>
                  <a:lnTo>
                    <a:pt x="140" y="85"/>
                  </a:lnTo>
                  <a:lnTo>
                    <a:pt x="133" y="87"/>
                  </a:lnTo>
                  <a:lnTo>
                    <a:pt x="129" y="91"/>
                  </a:lnTo>
                  <a:lnTo>
                    <a:pt x="126" y="96"/>
                  </a:lnTo>
                  <a:lnTo>
                    <a:pt x="126" y="96"/>
                  </a:lnTo>
                  <a:lnTo>
                    <a:pt x="126" y="98"/>
                  </a:lnTo>
                  <a:lnTo>
                    <a:pt x="124" y="104"/>
                  </a:lnTo>
                  <a:lnTo>
                    <a:pt x="120" y="109"/>
                  </a:lnTo>
                  <a:lnTo>
                    <a:pt x="118" y="113"/>
                  </a:lnTo>
                  <a:lnTo>
                    <a:pt x="116" y="120"/>
                  </a:lnTo>
                  <a:lnTo>
                    <a:pt x="116" y="126"/>
                  </a:lnTo>
                  <a:lnTo>
                    <a:pt x="111" y="133"/>
                  </a:lnTo>
                  <a:lnTo>
                    <a:pt x="109" y="139"/>
                  </a:lnTo>
                  <a:lnTo>
                    <a:pt x="107" y="146"/>
                  </a:lnTo>
                  <a:lnTo>
                    <a:pt x="105" y="155"/>
                  </a:lnTo>
                  <a:lnTo>
                    <a:pt x="103" y="161"/>
                  </a:lnTo>
                  <a:lnTo>
                    <a:pt x="103" y="170"/>
                  </a:lnTo>
                  <a:lnTo>
                    <a:pt x="100" y="179"/>
                  </a:lnTo>
                  <a:lnTo>
                    <a:pt x="100" y="185"/>
                  </a:lnTo>
                  <a:lnTo>
                    <a:pt x="100" y="185"/>
                  </a:lnTo>
                  <a:lnTo>
                    <a:pt x="96" y="185"/>
                  </a:lnTo>
                  <a:lnTo>
                    <a:pt x="94" y="183"/>
                  </a:lnTo>
                  <a:lnTo>
                    <a:pt x="89" y="183"/>
                  </a:lnTo>
                  <a:lnTo>
                    <a:pt x="83" y="181"/>
                  </a:lnTo>
                  <a:lnTo>
                    <a:pt x="76" y="181"/>
                  </a:lnTo>
                  <a:lnTo>
                    <a:pt x="70" y="179"/>
                  </a:lnTo>
                  <a:lnTo>
                    <a:pt x="63" y="176"/>
                  </a:lnTo>
                  <a:lnTo>
                    <a:pt x="55" y="172"/>
                  </a:lnTo>
                  <a:lnTo>
                    <a:pt x="48" y="170"/>
                  </a:lnTo>
                  <a:lnTo>
                    <a:pt x="39" y="165"/>
                  </a:lnTo>
                  <a:lnTo>
                    <a:pt x="33" y="161"/>
                  </a:lnTo>
                  <a:lnTo>
                    <a:pt x="24" y="157"/>
                  </a:lnTo>
                  <a:lnTo>
                    <a:pt x="20" y="152"/>
                  </a:lnTo>
                  <a:lnTo>
                    <a:pt x="15" y="146"/>
                  </a:lnTo>
                  <a:lnTo>
                    <a:pt x="11" y="139"/>
                  </a:lnTo>
                  <a:lnTo>
                    <a:pt x="9" y="133"/>
                  </a:lnTo>
                  <a:lnTo>
                    <a:pt x="7" y="131"/>
                  </a:lnTo>
                  <a:lnTo>
                    <a:pt x="4" y="126"/>
                  </a:lnTo>
                  <a:lnTo>
                    <a:pt x="4" y="122"/>
                  </a:lnTo>
                  <a:lnTo>
                    <a:pt x="4" y="115"/>
                  </a:lnTo>
                  <a:lnTo>
                    <a:pt x="2" y="111"/>
                  </a:lnTo>
                  <a:lnTo>
                    <a:pt x="2" y="104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2" y="65"/>
                  </a:lnTo>
                  <a:lnTo>
                    <a:pt x="2" y="59"/>
                  </a:lnTo>
                  <a:lnTo>
                    <a:pt x="4" y="54"/>
                  </a:lnTo>
                  <a:lnTo>
                    <a:pt x="4" y="48"/>
                  </a:lnTo>
                  <a:lnTo>
                    <a:pt x="4" y="43"/>
                  </a:lnTo>
                  <a:lnTo>
                    <a:pt x="4" y="37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7" y="24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9" y="8"/>
                  </a:lnTo>
                  <a:lnTo>
                    <a:pt x="9" y="4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A67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741" y="2253"/>
              <a:ext cx="484" cy="696"/>
            </a:xfrm>
            <a:custGeom>
              <a:avLst/>
              <a:gdLst>
                <a:gd name="T0" fmla="*/ 35 w 484"/>
                <a:gd name="T1" fmla="*/ 421 h 696"/>
                <a:gd name="T2" fmla="*/ 40 w 484"/>
                <a:gd name="T3" fmla="*/ 377 h 696"/>
                <a:gd name="T4" fmla="*/ 70 w 484"/>
                <a:gd name="T5" fmla="*/ 347 h 696"/>
                <a:gd name="T6" fmla="*/ 103 w 484"/>
                <a:gd name="T7" fmla="*/ 331 h 696"/>
                <a:gd name="T8" fmla="*/ 133 w 484"/>
                <a:gd name="T9" fmla="*/ 314 h 696"/>
                <a:gd name="T10" fmla="*/ 166 w 484"/>
                <a:gd name="T11" fmla="*/ 292 h 696"/>
                <a:gd name="T12" fmla="*/ 192 w 484"/>
                <a:gd name="T13" fmla="*/ 255 h 696"/>
                <a:gd name="T14" fmla="*/ 199 w 484"/>
                <a:gd name="T15" fmla="*/ 222 h 696"/>
                <a:gd name="T16" fmla="*/ 192 w 484"/>
                <a:gd name="T17" fmla="*/ 183 h 696"/>
                <a:gd name="T18" fmla="*/ 181 w 484"/>
                <a:gd name="T19" fmla="*/ 139 h 696"/>
                <a:gd name="T20" fmla="*/ 175 w 484"/>
                <a:gd name="T21" fmla="*/ 96 h 696"/>
                <a:gd name="T22" fmla="*/ 181 w 484"/>
                <a:gd name="T23" fmla="*/ 54 h 696"/>
                <a:gd name="T24" fmla="*/ 210 w 484"/>
                <a:gd name="T25" fmla="*/ 24 h 696"/>
                <a:gd name="T26" fmla="*/ 245 w 484"/>
                <a:gd name="T27" fmla="*/ 8 h 696"/>
                <a:gd name="T28" fmla="*/ 273 w 484"/>
                <a:gd name="T29" fmla="*/ 2 h 696"/>
                <a:gd name="T30" fmla="*/ 303 w 484"/>
                <a:gd name="T31" fmla="*/ 0 h 696"/>
                <a:gd name="T32" fmla="*/ 334 w 484"/>
                <a:gd name="T33" fmla="*/ 0 h 696"/>
                <a:gd name="T34" fmla="*/ 364 w 484"/>
                <a:gd name="T35" fmla="*/ 2 h 696"/>
                <a:gd name="T36" fmla="*/ 391 w 484"/>
                <a:gd name="T37" fmla="*/ 6 h 696"/>
                <a:gd name="T38" fmla="*/ 430 w 484"/>
                <a:gd name="T39" fmla="*/ 19 h 696"/>
                <a:gd name="T40" fmla="*/ 465 w 484"/>
                <a:gd name="T41" fmla="*/ 41 h 696"/>
                <a:gd name="T42" fmla="*/ 478 w 484"/>
                <a:gd name="T43" fmla="*/ 70 h 696"/>
                <a:gd name="T44" fmla="*/ 484 w 484"/>
                <a:gd name="T45" fmla="*/ 98 h 696"/>
                <a:gd name="T46" fmla="*/ 484 w 484"/>
                <a:gd name="T47" fmla="*/ 126 h 696"/>
                <a:gd name="T48" fmla="*/ 469 w 484"/>
                <a:gd name="T49" fmla="*/ 172 h 696"/>
                <a:gd name="T50" fmla="*/ 441 w 484"/>
                <a:gd name="T51" fmla="*/ 207 h 696"/>
                <a:gd name="T52" fmla="*/ 410 w 484"/>
                <a:gd name="T53" fmla="*/ 227 h 696"/>
                <a:gd name="T54" fmla="*/ 382 w 484"/>
                <a:gd name="T55" fmla="*/ 246 h 696"/>
                <a:gd name="T56" fmla="*/ 349 w 484"/>
                <a:gd name="T57" fmla="*/ 264 h 696"/>
                <a:gd name="T58" fmla="*/ 327 w 484"/>
                <a:gd name="T59" fmla="*/ 277 h 696"/>
                <a:gd name="T60" fmla="*/ 301 w 484"/>
                <a:gd name="T61" fmla="*/ 307 h 696"/>
                <a:gd name="T62" fmla="*/ 295 w 484"/>
                <a:gd name="T63" fmla="*/ 342 h 696"/>
                <a:gd name="T64" fmla="*/ 297 w 484"/>
                <a:gd name="T65" fmla="*/ 375 h 696"/>
                <a:gd name="T66" fmla="*/ 299 w 484"/>
                <a:gd name="T67" fmla="*/ 412 h 696"/>
                <a:gd name="T68" fmla="*/ 299 w 484"/>
                <a:gd name="T69" fmla="*/ 453 h 696"/>
                <a:gd name="T70" fmla="*/ 295 w 484"/>
                <a:gd name="T71" fmla="*/ 491 h 696"/>
                <a:gd name="T72" fmla="*/ 282 w 484"/>
                <a:gd name="T73" fmla="*/ 523 h 696"/>
                <a:gd name="T74" fmla="*/ 236 w 484"/>
                <a:gd name="T75" fmla="*/ 552 h 696"/>
                <a:gd name="T76" fmla="*/ 192 w 484"/>
                <a:gd name="T77" fmla="*/ 565 h 696"/>
                <a:gd name="T78" fmla="*/ 177 w 484"/>
                <a:gd name="T79" fmla="*/ 567 h 696"/>
                <a:gd name="T80" fmla="*/ 151 w 484"/>
                <a:gd name="T81" fmla="*/ 582 h 696"/>
                <a:gd name="T82" fmla="*/ 129 w 484"/>
                <a:gd name="T83" fmla="*/ 615 h 696"/>
                <a:gd name="T84" fmla="*/ 120 w 484"/>
                <a:gd name="T85" fmla="*/ 654 h 696"/>
                <a:gd name="T86" fmla="*/ 98 w 484"/>
                <a:gd name="T87" fmla="*/ 682 h 696"/>
                <a:gd name="T88" fmla="*/ 59 w 484"/>
                <a:gd name="T89" fmla="*/ 693 h 696"/>
                <a:gd name="T90" fmla="*/ 20 w 484"/>
                <a:gd name="T91" fmla="*/ 676 h 696"/>
                <a:gd name="T92" fmla="*/ 0 w 484"/>
                <a:gd name="T93" fmla="*/ 641 h 696"/>
                <a:gd name="T94" fmla="*/ 18 w 484"/>
                <a:gd name="T95" fmla="*/ 604 h 696"/>
                <a:gd name="T96" fmla="*/ 46 w 484"/>
                <a:gd name="T97" fmla="*/ 580 h 696"/>
                <a:gd name="T98" fmla="*/ 66 w 484"/>
                <a:gd name="T99" fmla="*/ 569 h 696"/>
                <a:gd name="T100" fmla="*/ 72 w 484"/>
                <a:gd name="T101" fmla="*/ 541 h 696"/>
                <a:gd name="T102" fmla="*/ 59 w 484"/>
                <a:gd name="T103" fmla="*/ 508 h 696"/>
                <a:gd name="T104" fmla="*/ 46 w 484"/>
                <a:gd name="T105" fmla="*/ 467 h 696"/>
                <a:gd name="T106" fmla="*/ 40 w 484"/>
                <a:gd name="T107" fmla="*/ 43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4" h="696">
                  <a:moveTo>
                    <a:pt x="40" y="438"/>
                  </a:moveTo>
                  <a:lnTo>
                    <a:pt x="37" y="438"/>
                  </a:lnTo>
                  <a:lnTo>
                    <a:pt x="37" y="434"/>
                  </a:lnTo>
                  <a:lnTo>
                    <a:pt x="37" y="432"/>
                  </a:lnTo>
                  <a:lnTo>
                    <a:pt x="35" y="427"/>
                  </a:lnTo>
                  <a:lnTo>
                    <a:pt x="35" y="421"/>
                  </a:lnTo>
                  <a:lnTo>
                    <a:pt x="35" y="414"/>
                  </a:lnTo>
                  <a:lnTo>
                    <a:pt x="35" y="408"/>
                  </a:lnTo>
                  <a:lnTo>
                    <a:pt x="35" y="401"/>
                  </a:lnTo>
                  <a:lnTo>
                    <a:pt x="35" y="392"/>
                  </a:lnTo>
                  <a:lnTo>
                    <a:pt x="37" y="386"/>
                  </a:lnTo>
                  <a:lnTo>
                    <a:pt x="40" y="377"/>
                  </a:lnTo>
                  <a:lnTo>
                    <a:pt x="46" y="371"/>
                  </a:lnTo>
                  <a:lnTo>
                    <a:pt x="50" y="362"/>
                  </a:lnTo>
                  <a:lnTo>
                    <a:pt x="57" y="355"/>
                  </a:lnTo>
                  <a:lnTo>
                    <a:pt x="59" y="353"/>
                  </a:lnTo>
                  <a:lnTo>
                    <a:pt x="66" y="351"/>
                  </a:lnTo>
                  <a:lnTo>
                    <a:pt x="70" y="347"/>
                  </a:lnTo>
                  <a:lnTo>
                    <a:pt x="77" y="344"/>
                  </a:lnTo>
                  <a:lnTo>
                    <a:pt x="81" y="342"/>
                  </a:lnTo>
                  <a:lnTo>
                    <a:pt x="88" y="340"/>
                  </a:lnTo>
                  <a:lnTo>
                    <a:pt x="92" y="336"/>
                  </a:lnTo>
                  <a:lnTo>
                    <a:pt x="98" y="333"/>
                  </a:lnTo>
                  <a:lnTo>
                    <a:pt x="103" y="331"/>
                  </a:lnTo>
                  <a:lnTo>
                    <a:pt x="107" y="329"/>
                  </a:lnTo>
                  <a:lnTo>
                    <a:pt x="114" y="327"/>
                  </a:lnTo>
                  <a:lnTo>
                    <a:pt x="118" y="323"/>
                  </a:lnTo>
                  <a:lnTo>
                    <a:pt x="125" y="320"/>
                  </a:lnTo>
                  <a:lnTo>
                    <a:pt x="129" y="318"/>
                  </a:lnTo>
                  <a:lnTo>
                    <a:pt x="133" y="314"/>
                  </a:lnTo>
                  <a:lnTo>
                    <a:pt x="140" y="312"/>
                  </a:lnTo>
                  <a:lnTo>
                    <a:pt x="144" y="309"/>
                  </a:lnTo>
                  <a:lnTo>
                    <a:pt x="149" y="305"/>
                  </a:lnTo>
                  <a:lnTo>
                    <a:pt x="153" y="303"/>
                  </a:lnTo>
                  <a:lnTo>
                    <a:pt x="159" y="301"/>
                  </a:lnTo>
                  <a:lnTo>
                    <a:pt x="166" y="292"/>
                  </a:lnTo>
                  <a:lnTo>
                    <a:pt x="175" y="285"/>
                  </a:lnTo>
                  <a:lnTo>
                    <a:pt x="181" y="277"/>
                  </a:lnTo>
                  <a:lnTo>
                    <a:pt x="188" y="268"/>
                  </a:lnTo>
                  <a:lnTo>
                    <a:pt x="188" y="264"/>
                  </a:lnTo>
                  <a:lnTo>
                    <a:pt x="192" y="259"/>
                  </a:lnTo>
                  <a:lnTo>
                    <a:pt x="192" y="255"/>
                  </a:lnTo>
                  <a:lnTo>
                    <a:pt x="194" y="251"/>
                  </a:lnTo>
                  <a:lnTo>
                    <a:pt x="197" y="244"/>
                  </a:lnTo>
                  <a:lnTo>
                    <a:pt x="197" y="240"/>
                  </a:lnTo>
                  <a:lnTo>
                    <a:pt x="199" y="233"/>
                  </a:lnTo>
                  <a:lnTo>
                    <a:pt x="199" y="229"/>
                  </a:lnTo>
                  <a:lnTo>
                    <a:pt x="199" y="222"/>
                  </a:lnTo>
                  <a:lnTo>
                    <a:pt x="197" y="216"/>
                  </a:lnTo>
                  <a:lnTo>
                    <a:pt x="197" y="209"/>
                  </a:lnTo>
                  <a:lnTo>
                    <a:pt x="197" y="203"/>
                  </a:lnTo>
                  <a:lnTo>
                    <a:pt x="194" y="196"/>
                  </a:lnTo>
                  <a:lnTo>
                    <a:pt x="192" y="190"/>
                  </a:lnTo>
                  <a:lnTo>
                    <a:pt x="192" y="183"/>
                  </a:lnTo>
                  <a:lnTo>
                    <a:pt x="190" y="176"/>
                  </a:lnTo>
                  <a:lnTo>
                    <a:pt x="188" y="168"/>
                  </a:lnTo>
                  <a:lnTo>
                    <a:pt x="186" y="161"/>
                  </a:lnTo>
                  <a:lnTo>
                    <a:pt x="183" y="152"/>
                  </a:lnTo>
                  <a:lnTo>
                    <a:pt x="181" y="146"/>
                  </a:lnTo>
                  <a:lnTo>
                    <a:pt x="181" y="139"/>
                  </a:lnTo>
                  <a:lnTo>
                    <a:pt x="179" y="131"/>
                  </a:lnTo>
                  <a:lnTo>
                    <a:pt x="177" y="124"/>
                  </a:lnTo>
                  <a:lnTo>
                    <a:pt x="177" y="118"/>
                  </a:lnTo>
                  <a:lnTo>
                    <a:pt x="175" y="109"/>
                  </a:lnTo>
                  <a:lnTo>
                    <a:pt x="175" y="102"/>
                  </a:lnTo>
                  <a:lnTo>
                    <a:pt x="175" y="96"/>
                  </a:lnTo>
                  <a:lnTo>
                    <a:pt x="175" y="87"/>
                  </a:lnTo>
                  <a:lnTo>
                    <a:pt x="175" y="80"/>
                  </a:lnTo>
                  <a:lnTo>
                    <a:pt x="175" y="74"/>
                  </a:lnTo>
                  <a:lnTo>
                    <a:pt x="177" y="67"/>
                  </a:lnTo>
                  <a:lnTo>
                    <a:pt x="179" y="63"/>
                  </a:lnTo>
                  <a:lnTo>
                    <a:pt x="181" y="54"/>
                  </a:lnTo>
                  <a:lnTo>
                    <a:pt x="183" y="50"/>
                  </a:lnTo>
                  <a:lnTo>
                    <a:pt x="186" y="43"/>
                  </a:lnTo>
                  <a:lnTo>
                    <a:pt x="192" y="39"/>
                  </a:lnTo>
                  <a:lnTo>
                    <a:pt x="197" y="32"/>
                  </a:lnTo>
                  <a:lnTo>
                    <a:pt x="203" y="28"/>
                  </a:lnTo>
                  <a:lnTo>
                    <a:pt x="210" y="24"/>
                  </a:lnTo>
                  <a:lnTo>
                    <a:pt x="216" y="22"/>
                  </a:lnTo>
                  <a:lnTo>
                    <a:pt x="225" y="17"/>
                  </a:lnTo>
                  <a:lnTo>
                    <a:pt x="231" y="13"/>
                  </a:lnTo>
                  <a:lnTo>
                    <a:pt x="236" y="11"/>
                  </a:lnTo>
                  <a:lnTo>
                    <a:pt x="240" y="11"/>
                  </a:lnTo>
                  <a:lnTo>
                    <a:pt x="245" y="8"/>
                  </a:lnTo>
                  <a:lnTo>
                    <a:pt x="251" y="8"/>
                  </a:lnTo>
                  <a:lnTo>
                    <a:pt x="253" y="6"/>
                  </a:lnTo>
                  <a:lnTo>
                    <a:pt x="260" y="6"/>
                  </a:lnTo>
                  <a:lnTo>
                    <a:pt x="264" y="4"/>
                  </a:lnTo>
                  <a:lnTo>
                    <a:pt x="269" y="4"/>
                  </a:lnTo>
                  <a:lnTo>
                    <a:pt x="273" y="2"/>
                  </a:lnTo>
                  <a:lnTo>
                    <a:pt x="277" y="2"/>
                  </a:lnTo>
                  <a:lnTo>
                    <a:pt x="282" y="2"/>
                  </a:lnTo>
                  <a:lnTo>
                    <a:pt x="288" y="2"/>
                  </a:lnTo>
                  <a:lnTo>
                    <a:pt x="293" y="2"/>
                  </a:lnTo>
                  <a:lnTo>
                    <a:pt x="297" y="0"/>
                  </a:lnTo>
                  <a:lnTo>
                    <a:pt x="303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23" y="0"/>
                  </a:lnTo>
                  <a:lnTo>
                    <a:pt x="330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3" y="0"/>
                  </a:lnTo>
                  <a:lnTo>
                    <a:pt x="349" y="0"/>
                  </a:lnTo>
                  <a:lnTo>
                    <a:pt x="354" y="0"/>
                  </a:lnTo>
                  <a:lnTo>
                    <a:pt x="358" y="2"/>
                  </a:lnTo>
                  <a:lnTo>
                    <a:pt x="364" y="2"/>
                  </a:lnTo>
                  <a:lnTo>
                    <a:pt x="369" y="4"/>
                  </a:lnTo>
                  <a:lnTo>
                    <a:pt x="373" y="4"/>
                  </a:lnTo>
                  <a:lnTo>
                    <a:pt x="378" y="4"/>
                  </a:lnTo>
                  <a:lnTo>
                    <a:pt x="382" y="4"/>
                  </a:lnTo>
                  <a:lnTo>
                    <a:pt x="386" y="6"/>
                  </a:lnTo>
                  <a:lnTo>
                    <a:pt x="391" y="6"/>
                  </a:lnTo>
                  <a:lnTo>
                    <a:pt x="397" y="8"/>
                  </a:lnTo>
                  <a:lnTo>
                    <a:pt x="402" y="8"/>
                  </a:lnTo>
                  <a:lnTo>
                    <a:pt x="406" y="11"/>
                  </a:lnTo>
                  <a:lnTo>
                    <a:pt x="412" y="13"/>
                  </a:lnTo>
                  <a:lnTo>
                    <a:pt x="421" y="15"/>
                  </a:lnTo>
                  <a:lnTo>
                    <a:pt x="430" y="19"/>
                  </a:lnTo>
                  <a:lnTo>
                    <a:pt x="436" y="22"/>
                  </a:lnTo>
                  <a:lnTo>
                    <a:pt x="443" y="24"/>
                  </a:lnTo>
                  <a:lnTo>
                    <a:pt x="450" y="28"/>
                  </a:lnTo>
                  <a:lnTo>
                    <a:pt x="454" y="32"/>
                  </a:lnTo>
                  <a:lnTo>
                    <a:pt x="460" y="37"/>
                  </a:lnTo>
                  <a:lnTo>
                    <a:pt x="465" y="41"/>
                  </a:lnTo>
                  <a:lnTo>
                    <a:pt x="469" y="46"/>
                  </a:lnTo>
                  <a:lnTo>
                    <a:pt x="471" y="50"/>
                  </a:lnTo>
                  <a:lnTo>
                    <a:pt x="473" y="56"/>
                  </a:lnTo>
                  <a:lnTo>
                    <a:pt x="476" y="61"/>
                  </a:lnTo>
                  <a:lnTo>
                    <a:pt x="476" y="65"/>
                  </a:lnTo>
                  <a:lnTo>
                    <a:pt x="478" y="70"/>
                  </a:lnTo>
                  <a:lnTo>
                    <a:pt x="478" y="74"/>
                  </a:lnTo>
                  <a:lnTo>
                    <a:pt x="480" y="80"/>
                  </a:lnTo>
                  <a:lnTo>
                    <a:pt x="480" y="85"/>
                  </a:lnTo>
                  <a:lnTo>
                    <a:pt x="482" y="89"/>
                  </a:lnTo>
                  <a:lnTo>
                    <a:pt x="484" y="94"/>
                  </a:lnTo>
                  <a:lnTo>
                    <a:pt x="484" y="98"/>
                  </a:lnTo>
                  <a:lnTo>
                    <a:pt x="484" y="102"/>
                  </a:lnTo>
                  <a:lnTo>
                    <a:pt x="484" y="107"/>
                  </a:lnTo>
                  <a:lnTo>
                    <a:pt x="484" y="113"/>
                  </a:lnTo>
                  <a:lnTo>
                    <a:pt x="484" y="118"/>
                  </a:lnTo>
                  <a:lnTo>
                    <a:pt x="484" y="122"/>
                  </a:lnTo>
                  <a:lnTo>
                    <a:pt x="484" y="126"/>
                  </a:lnTo>
                  <a:lnTo>
                    <a:pt x="484" y="131"/>
                  </a:lnTo>
                  <a:lnTo>
                    <a:pt x="482" y="139"/>
                  </a:lnTo>
                  <a:lnTo>
                    <a:pt x="480" y="148"/>
                  </a:lnTo>
                  <a:lnTo>
                    <a:pt x="478" y="157"/>
                  </a:lnTo>
                  <a:lnTo>
                    <a:pt x="476" y="166"/>
                  </a:lnTo>
                  <a:lnTo>
                    <a:pt x="469" y="172"/>
                  </a:lnTo>
                  <a:lnTo>
                    <a:pt x="465" y="181"/>
                  </a:lnTo>
                  <a:lnTo>
                    <a:pt x="460" y="190"/>
                  </a:lnTo>
                  <a:lnTo>
                    <a:pt x="454" y="196"/>
                  </a:lnTo>
                  <a:lnTo>
                    <a:pt x="450" y="198"/>
                  </a:lnTo>
                  <a:lnTo>
                    <a:pt x="445" y="203"/>
                  </a:lnTo>
                  <a:lnTo>
                    <a:pt x="441" y="207"/>
                  </a:lnTo>
                  <a:lnTo>
                    <a:pt x="436" y="209"/>
                  </a:lnTo>
                  <a:lnTo>
                    <a:pt x="430" y="213"/>
                  </a:lnTo>
                  <a:lnTo>
                    <a:pt x="426" y="218"/>
                  </a:lnTo>
                  <a:lnTo>
                    <a:pt x="421" y="220"/>
                  </a:lnTo>
                  <a:lnTo>
                    <a:pt x="417" y="224"/>
                  </a:lnTo>
                  <a:lnTo>
                    <a:pt x="410" y="227"/>
                  </a:lnTo>
                  <a:lnTo>
                    <a:pt x="406" y="231"/>
                  </a:lnTo>
                  <a:lnTo>
                    <a:pt x="399" y="233"/>
                  </a:lnTo>
                  <a:lnTo>
                    <a:pt x="395" y="237"/>
                  </a:lnTo>
                  <a:lnTo>
                    <a:pt x="391" y="240"/>
                  </a:lnTo>
                  <a:lnTo>
                    <a:pt x="386" y="244"/>
                  </a:lnTo>
                  <a:lnTo>
                    <a:pt x="382" y="246"/>
                  </a:lnTo>
                  <a:lnTo>
                    <a:pt x="375" y="251"/>
                  </a:lnTo>
                  <a:lnTo>
                    <a:pt x="371" y="253"/>
                  </a:lnTo>
                  <a:lnTo>
                    <a:pt x="367" y="255"/>
                  </a:lnTo>
                  <a:lnTo>
                    <a:pt x="362" y="257"/>
                  </a:lnTo>
                  <a:lnTo>
                    <a:pt x="358" y="259"/>
                  </a:lnTo>
                  <a:lnTo>
                    <a:pt x="349" y="264"/>
                  </a:lnTo>
                  <a:lnTo>
                    <a:pt x="343" y="268"/>
                  </a:lnTo>
                  <a:lnTo>
                    <a:pt x="338" y="270"/>
                  </a:lnTo>
                  <a:lnTo>
                    <a:pt x="334" y="275"/>
                  </a:lnTo>
                  <a:lnTo>
                    <a:pt x="330" y="275"/>
                  </a:lnTo>
                  <a:lnTo>
                    <a:pt x="330" y="277"/>
                  </a:lnTo>
                  <a:lnTo>
                    <a:pt x="327" y="277"/>
                  </a:lnTo>
                  <a:lnTo>
                    <a:pt x="323" y="279"/>
                  </a:lnTo>
                  <a:lnTo>
                    <a:pt x="316" y="283"/>
                  </a:lnTo>
                  <a:lnTo>
                    <a:pt x="312" y="292"/>
                  </a:lnTo>
                  <a:lnTo>
                    <a:pt x="308" y="296"/>
                  </a:lnTo>
                  <a:lnTo>
                    <a:pt x="306" y="301"/>
                  </a:lnTo>
                  <a:lnTo>
                    <a:pt x="301" y="307"/>
                  </a:lnTo>
                  <a:lnTo>
                    <a:pt x="299" y="314"/>
                  </a:lnTo>
                  <a:lnTo>
                    <a:pt x="297" y="320"/>
                  </a:lnTo>
                  <a:lnTo>
                    <a:pt x="297" y="329"/>
                  </a:lnTo>
                  <a:lnTo>
                    <a:pt x="295" y="333"/>
                  </a:lnTo>
                  <a:lnTo>
                    <a:pt x="295" y="338"/>
                  </a:lnTo>
                  <a:lnTo>
                    <a:pt x="295" y="342"/>
                  </a:lnTo>
                  <a:lnTo>
                    <a:pt x="297" y="349"/>
                  </a:lnTo>
                  <a:lnTo>
                    <a:pt x="297" y="353"/>
                  </a:lnTo>
                  <a:lnTo>
                    <a:pt x="297" y="357"/>
                  </a:lnTo>
                  <a:lnTo>
                    <a:pt x="297" y="364"/>
                  </a:lnTo>
                  <a:lnTo>
                    <a:pt x="297" y="368"/>
                  </a:lnTo>
                  <a:lnTo>
                    <a:pt x="297" y="375"/>
                  </a:lnTo>
                  <a:lnTo>
                    <a:pt x="297" y="381"/>
                  </a:lnTo>
                  <a:lnTo>
                    <a:pt x="297" y="386"/>
                  </a:lnTo>
                  <a:lnTo>
                    <a:pt x="299" y="395"/>
                  </a:lnTo>
                  <a:lnTo>
                    <a:pt x="299" y="401"/>
                  </a:lnTo>
                  <a:lnTo>
                    <a:pt x="299" y="405"/>
                  </a:lnTo>
                  <a:lnTo>
                    <a:pt x="299" y="412"/>
                  </a:lnTo>
                  <a:lnTo>
                    <a:pt x="299" y="421"/>
                  </a:lnTo>
                  <a:lnTo>
                    <a:pt x="299" y="425"/>
                  </a:lnTo>
                  <a:lnTo>
                    <a:pt x="299" y="434"/>
                  </a:lnTo>
                  <a:lnTo>
                    <a:pt x="299" y="440"/>
                  </a:lnTo>
                  <a:lnTo>
                    <a:pt x="299" y="447"/>
                  </a:lnTo>
                  <a:lnTo>
                    <a:pt x="299" y="453"/>
                  </a:lnTo>
                  <a:lnTo>
                    <a:pt x="299" y="460"/>
                  </a:lnTo>
                  <a:lnTo>
                    <a:pt x="297" y="467"/>
                  </a:lnTo>
                  <a:lnTo>
                    <a:pt x="297" y="473"/>
                  </a:lnTo>
                  <a:lnTo>
                    <a:pt x="297" y="480"/>
                  </a:lnTo>
                  <a:lnTo>
                    <a:pt x="295" y="484"/>
                  </a:lnTo>
                  <a:lnTo>
                    <a:pt x="295" y="491"/>
                  </a:lnTo>
                  <a:lnTo>
                    <a:pt x="295" y="497"/>
                  </a:lnTo>
                  <a:lnTo>
                    <a:pt x="293" y="501"/>
                  </a:lnTo>
                  <a:lnTo>
                    <a:pt x="290" y="506"/>
                  </a:lnTo>
                  <a:lnTo>
                    <a:pt x="288" y="512"/>
                  </a:lnTo>
                  <a:lnTo>
                    <a:pt x="286" y="517"/>
                  </a:lnTo>
                  <a:lnTo>
                    <a:pt x="282" y="523"/>
                  </a:lnTo>
                  <a:lnTo>
                    <a:pt x="275" y="532"/>
                  </a:lnTo>
                  <a:lnTo>
                    <a:pt x="269" y="536"/>
                  </a:lnTo>
                  <a:lnTo>
                    <a:pt x="260" y="541"/>
                  </a:lnTo>
                  <a:lnTo>
                    <a:pt x="251" y="545"/>
                  </a:lnTo>
                  <a:lnTo>
                    <a:pt x="245" y="549"/>
                  </a:lnTo>
                  <a:lnTo>
                    <a:pt x="236" y="552"/>
                  </a:lnTo>
                  <a:lnTo>
                    <a:pt x="227" y="554"/>
                  </a:lnTo>
                  <a:lnTo>
                    <a:pt x="221" y="556"/>
                  </a:lnTo>
                  <a:lnTo>
                    <a:pt x="212" y="560"/>
                  </a:lnTo>
                  <a:lnTo>
                    <a:pt x="205" y="560"/>
                  </a:lnTo>
                  <a:lnTo>
                    <a:pt x="199" y="562"/>
                  </a:lnTo>
                  <a:lnTo>
                    <a:pt x="192" y="565"/>
                  </a:lnTo>
                  <a:lnTo>
                    <a:pt x="188" y="565"/>
                  </a:lnTo>
                  <a:lnTo>
                    <a:pt x="183" y="565"/>
                  </a:lnTo>
                  <a:lnTo>
                    <a:pt x="181" y="567"/>
                  </a:lnTo>
                  <a:lnTo>
                    <a:pt x="179" y="567"/>
                  </a:lnTo>
                  <a:lnTo>
                    <a:pt x="179" y="567"/>
                  </a:lnTo>
                  <a:lnTo>
                    <a:pt x="177" y="567"/>
                  </a:lnTo>
                  <a:lnTo>
                    <a:pt x="173" y="569"/>
                  </a:lnTo>
                  <a:lnTo>
                    <a:pt x="168" y="571"/>
                  </a:lnTo>
                  <a:lnTo>
                    <a:pt x="164" y="573"/>
                  </a:lnTo>
                  <a:lnTo>
                    <a:pt x="159" y="576"/>
                  </a:lnTo>
                  <a:lnTo>
                    <a:pt x="155" y="578"/>
                  </a:lnTo>
                  <a:lnTo>
                    <a:pt x="151" y="582"/>
                  </a:lnTo>
                  <a:lnTo>
                    <a:pt x="146" y="586"/>
                  </a:lnTo>
                  <a:lnTo>
                    <a:pt x="142" y="591"/>
                  </a:lnTo>
                  <a:lnTo>
                    <a:pt x="138" y="595"/>
                  </a:lnTo>
                  <a:lnTo>
                    <a:pt x="133" y="600"/>
                  </a:lnTo>
                  <a:lnTo>
                    <a:pt x="131" y="608"/>
                  </a:lnTo>
                  <a:lnTo>
                    <a:pt x="129" y="615"/>
                  </a:lnTo>
                  <a:lnTo>
                    <a:pt x="129" y="621"/>
                  </a:lnTo>
                  <a:lnTo>
                    <a:pt x="127" y="628"/>
                  </a:lnTo>
                  <a:lnTo>
                    <a:pt x="127" y="634"/>
                  </a:lnTo>
                  <a:lnTo>
                    <a:pt x="125" y="641"/>
                  </a:lnTo>
                  <a:lnTo>
                    <a:pt x="125" y="650"/>
                  </a:lnTo>
                  <a:lnTo>
                    <a:pt x="120" y="654"/>
                  </a:lnTo>
                  <a:lnTo>
                    <a:pt x="118" y="661"/>
                  </a:lnTo>
                  <a:lnTo>
                    <a:pt x="116" y="667"/>
                  </a:lnTo>
                  <a:lnTo>
                    <a:pt x="114" y="672"/>
                  </a:lnTo>
                  <a:lnTo>
                    <a:pt x="107" y="676"/>
                  </a:lnTo>
                  <a:lnTo>
                    <a:pt x="103" y="680"/>
                  </a:lnTo>
                  <a:lnTo>
                    <a:pt x="98" y="682"/>
                  </a:lnTo>
                  <a:lnTo>
                    <a:pt x="94" y="687"/>
                  </a:lnTo>
                  <a:lnTo>
                    <a:pt x="88" y="689"/>
                  </a:lnTo>
                  <a:lnTo>
                    <a:pt x="81" y="691"/>
                  </a:lnTo>
                  <a:lnTo>
                    <a:pt x="74" y="693"/>
                  </a:lnTo>
                  <a:lnTo>
                    <a:pt x="68" y="696"/>
                  </a:lnTo>
                  <a:lnTo>
                    <a:pt x="59" y="693"/>
                  </a:lnTo>
                  <a:lnTo>
                    <a:pt x="53" y="693"/>
                  </a:lnTo>
                  <a:lnTo>
                    <a:pt x="46" y="691"/>
                  </a:lnTo>
                  <a:lnTo>
                    <a:pt x="37" y="689"/>
                  </a:lnTo>
                  <a:lnTo>
                    <a:pt x="31" y="685"/>
                  </a:lnTo>
                  <a:lnTo>
                    <a:pt x="24" y="680"/>
                  </a:lnTo>
                  <a:lnTo>
                    <a:pt x="20" y="676"/>
                  </a:lnTo>
                  <a:lnTo>
                    <a:pt x="16" y="672"/>
                  </a:lnTo>
                  <a:lnTo>
                    <a:pt x="11" y="665"/>
                  </a:lnTo>
                  <a:lnTo>
                    <a:pt x="7" y="658"/>
                  </a:lnTo>
                  <a:lnTo>
                    <a:pt x="5" y="652"/>
                  </a:lnTo>
                  <a:lnTo>
                    <a:pt x="2" y="645"/>
                  </a:lnTo>
                  <a:lnTo>
                    <a:pt x="0" y="641"/>
                  </a:lnTo>
                  <a:lnTo>
                    <a:pt x="2" y="634"/>
                  </a:lnTo>
                  <a:lnTo>
                    <a:pt x="2" y="628"/>
                  </a:lnTo>
                  <a:lnTo>
                    <a:pt x="7" y="621"/>
                  </a:lnTo>
                  <a:lnTo>
                    <a:pt x="9" y="615"/>
                  </a:lnTo>
                  <a:lnTo>
                    <a:pt x="13" y="608"/>
                  </a:lnTo>
                  <a:lnTo>
                    <a:pt x="18" y="604"/>
                  </a:lnTo>
                  <a:lnTo>
                    <a:pt x="22" y="600"/>
                  </a:lnTo>
                  <a:lnTo>
                    <a:pt x="29" y="595"/>
                  </a:lnTo>
                  <a:lnTo>
                    <a:pt x="33" y="591"/>
                  </a:lnTo>
                  <a:lnTo>
                    <a:pt x="37" y="586"/>
                  </a:lnTo>
                  <a:lnTo>
                    <a:pt x="42" y="584"/>
                  </a:lnTo>
                  <a:lnTo>
                    <a:pt x="46" y="580"/>
                  </a:lnTo>
                  <a:lnTo>
                    <a:pt x="50" y="578"/>
                  </a:lnTo>
                  <a:lnTo>
                    <a:pt x="55" y="576"/>
                  </a:lnTo>
                  <a:lnTo>
                    <a:pt x="57" y="573"/>
                  </a:lnTo>
                  <a:lnTo>
                    <a:pt x="64" y="571"/>
                  </a:lnTo>
                  <a:lnTo>
                    <a:pt x="66" y="571"/>
                  </a:lnTo>
                  <a:lnTo>
                    <a:pt x="66" y="569"/>
                  </a:lnTo>
                  <a:lnTo>
                    <a:pt x="66" y="567"/>
                  </a:lnTo>
                  <a:lnTo>
                    <a:pt x="68" y="562"/>
                  </a:lnTo>
                  <a:lnTo>
                    <a:pt x="70" y="558"/>
                  </a:lnTo>
                  <a:lnTo>
                    <a:pt x="72" y="552"/>
                  </a:lnTo>
                  <a:lnTo>
                    <a:pt x="72" y="545"/>
                  </a:lnTo>
                  <a:lnTo>
                    <a:pt x="72" y="541"/>
                  </a:lnTo>
                  <a:lnTo>
                    <a:pt x="70" y="536"/>
                  </a:lnTo>
                  <a:lnTo>
                    <a:pt x="70" y="532"/>
                  </a:lnTo>
                  <a:lnTo>
                    <a:pt x="68" y="528"/>
                  </a:lnTo>
                  <a:lnTo>
                    <a:pt x="66" y="521"/>
                  </a:lnTo>
                  <a:lnTo>
                    <a:pt x="64" y="517"/>
                  </a:lnTo>
                  <a:lnTo>
                    <a:pt x="59" y="508"/>
                  </a:lnTo>
                  <a:lnTo>
                    <a:pt x="57" y="501"/>
                  </a:lnTo>
                  <a:lnTo>
                    <a:pt x="55" y="495"/>
                  </a:lnTo>
                  <a:lnTo>
                    <a:pt x="53" y="488"/>
                  </a:lnTo>
                  <a:lnTo>
                    <a:pt x="50" y="480"/>
                  </a:lnTo>
                  <a:lnTo>
                    <a:pt x="48" y="473"/>
                  </a:lnTo>
                  <a:lnTo>
                    <a:pt x="46" y="467"/>
                  </a:lnTo>
                  <a:lnTo>
                    <a:pt x="44" y="460"/>
                  </a:lnTo>
                  <a:lnTo>
                    <a:pt x="42" y="453"/>
                  </a:lnTo>
                  <a:lnTo>
                    <a:pt x="42" y="449"/>
                  </a:lnTo>
                  <a:lnTo>
                    <a:pt x="40" y="445"/>
                  </a:lnTo>
                  <a:lnTo>
                    <a:pt x="40" y="440"/>
                  </a:lnTo>
                  <a:lnTo>
                    <a:pt x="40" y="438"/>
                  </a:lnTo>
                  <a:lnTo>
                    <a:pt x="40" y="438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519" y="3086"/>
              <a:ext cx="528" cy="290"/>
            </a:xfrm>
            <a:custGeom>
              <a:avLst/>
              <a:gdLst>
                <a:gd name="T0" fmla="*/ 9 w 528"/>
                <a:gd name="T1" fmla="*/ 9 h 290"/>
                <a:gd name="T2" fmla="*/ 17 w 528"/>
                <a:gd name="T3" fmla="*/ 33 h 290"/>
                <a:gd name="T4" fmla="*/ 35 w 528"/>
                <a:gd name="T5" fmla="*/ 59 h 290"/>
                <a:gd name="T6" fmla="*/ 61 w 528"/>
                <a:gd name="T7" fmla="*/ 87 h 290"/>
                <a:gd name="T8" fmla="*/ 81 w 528"/>
                <a:gd name="T9" fmla="*/ 107 h 290"/>
                <a:gd name="T10" fmla="*/ 100 w 528"/>
                <a:gd name="T11" fmla="*/ 122 h 290"/>
                <a:gd name="T12" fmla="*/ 124 w 528"/>
                <a:gd name="T13" fmla="*/ 135 h 290"/>
                <a:gd name="T14" fmla="*/ 150 w 528"/>
                <a:gd name="T15" fmla="*/ 150 h 290"/>
                <a:gd name="T16" fmla="*/ 181 w 528"/>
                <a:gd name="T17" fmla="*/ 166 h 290"/>
                <a:gd name="T18" fmla="*/ 218 w 528"/>
                <a:gd name="T19" fmla="*/ 179 h 290"/>
                <a:gd name="T20" fmla="*/ 246 w 528"/>
                <a:gd name="T21" fmla="*/ 190 h 290"/>
                <a:gd name="T22" fmla="*/ 277 w 528"/>
                <a:gd name="T23" fmla="*/ 196 h 290"/>
                <a:gd name="T24" fmla="*/ 307 w 528"/>
                <a:gd name="T25" fmla="*/ 205 h 290"/>
                <a:gd name="T26" fmla="*/ 336 w 528"/>
                <a:gd name="T27" fmla="*/ 212 h 290"/>
                <a:gd name="T28" fmla="*/ 357 w 528"/>
                <a:gd name="T29" fmla="*/ 214 h 290"/>
                <a:gd name="T30" fmla="*/ 381 w 528"/>
                <a:gd name="T31" fmla="*/ 218 h 290"/>
                <a:gd name="T32" fmla="*/ 401 w 528"/>
                <a:gd name="T33" fmla="*/ 220 h 290"/>
                <a:gd name="T34" fmla="*/ 421 w 528"/>
                <a:gd name="T35" fmla="*/ 222 h 290"/>
                <a:gd name="T36" fmla="*/ 440 w 528"/>
                <a:gd name="T37" fmla="*/ 225 h 290"/>
                <a:gd name="T38" fmla="*/ 462 w 528"/>
                <a:gd name="T39" fmla="*/ 227 h 290"/>
                <a:gd name="T40" fmla="*/ 484 w 528"/>
                <a:gd name="T41" fmla="*/ 227 h 290"/>
                <a:gd name="T42" fmla="*/ 508 w 528"/>
                <a:gd name="T43" fmla="*/ 229 h 290"/>
                <a:gd name="T44" fmla="*/ 519 w 528"/>
                <a:gd name="T45" fmla="*/ 242 h 290"/>
                <a:gd name="T46" fmla="*/ 525 w 528"/>
                <a:gd name="T47" fmla="*/ 264 h 290"/>
                <a:gd name="T48" fmla="*/ 523 w 528"/>
                <a:gd name="T49" fmla="*/ 284 h 290"/>
                <a:gd name="T50" fmla="*/ 501 w 528"/>
                <a:gd name="T51" fmla="*/ 290 h 290"/>
                <a:gd name="T52" fmla="*/ 475 w 528"/>
                <a:gd name="T53" fmla="*/ 288 h 290"/>
                <a:gd name="T54" fmla="*/ 456 w 528"/>
                <a:gd name="T55" fmla="*/ 288 h 290"/>
                <a:gd name="T56" fmla="*/ 434 w 528"/>
                <a:gd name="T57" fmla="*/ 286 h 290"/>
                <a:gd name="T58" fmla="*/ 408 w 528"/>
                <a:gd name="T59" fmla="*/ 284 h 290"/>
                <a:gd name="T60" fmla="*/ 381 w 528"/>
                <a:gd name="T61" fmla="*/ 279 h 290"/>
                <a:gd name="T62" fmla="*/ 353 w 528"/>
                <a:gd name="T63" fmla="*/ 275 h 290"/>
                <a:gd name="T64" fmla="*/ 320 w 528"/>
                <a:gd name="T65" fmla="*/ 268 h 290"/>
                <a:gd name="T66" fmla="*/ 290 w 528"/>
                <a:gd name="T67" fmla="*/ 262 h 290"/>
                <a:gd name="T68" fmla="*/ 257 w 528"/>
                <a:gd name="T69" fmla="*/ 251 h 290"/>
                <a:gd name="T70" fmla="*/ 227 w 528"/>
                <a:gd name="T71" fmla="*/ 240 h 290"/>
                <a:gd name="T72" fmla="*/ 196 w 528"/>
                <a:gd name="T73" fmla="*/ 227 h 290"/>
                <a:gd name="T74" fmla="*/ 166 w 528"/>
                <a:gd name="T75" fmla="*/ 212 h 290"/>
                <a:gd name="T76" fmla="*/ 139 w 528"/>
                <a:gd name="T77" fmla="*/ 194 h 290"/>
                <a:gd name="T78" fmla="*/ 113 w 528"/>
                <a:gd name="T79" fmla="*/ 174 h 290"/>
                <a:gd name="T80" fmla="*/ 89 w 528"/>
                <a:gd name="T81" fmla="*/ 153 h 290"/>
                <a:gd name="T82" fmla="*/ 70 w 528"/>
                <a:gd name="T83" fmla="*/ 131 h 290"/>
                <a:gd name="T84" fmla="*/ 52 w 528"/>
                <a:gd name="T85" fmla="*/ 109 h 290"/>
                <a:gd name="T86" fmla="*/ 35 w 528"/>
                <a:gd name="T87" fmla="*/ 87 h 290"/>
                <a:gd name="T88" fmla="*/ 15 w 528"/>
                <a:gd name="T89" fmla="*/ 57 h 290"/>
                <a:gd name="T90" fmla="*/ 4 w 528"/>
                <a:gd name="T91" fmla="*/ 35 h 290"/>
                <a:gd name="T92" fmla="*/ 0 w 528"/>
                <a:gd name="T93" fmla="*/ 20 h 290"/>
                <a:gd name="T94" fmla="*/ 4 w 528"/>
                <a:gd name="T95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8" h="290">
                  <a:moveTo>
                    <a:pt x="4" y="0"/>
                  </a:moveTo>
                  <a:lnTo>
                    <a:pt x="4" y="0"/>
                  </a:lnTo>
                  <a:lnTo>
                    <a:pt x="6" y="4"/>
                  </a:lnTo>
                  <a:lnTo>
                    <a:pt x="9" y="9"/>
                  </a:lnTo>
                  <a:lnTo>
                    <a:pt x="11" y="17"/>
                  </a:lnTo>
                  <a:lnTo>
                    <a:pt x="13" y="22"/>
                  </a:lnTo>
                  <a:lnTo>
                    <a:pt x="15" y="26"/>
                  </a:lnTo>
                  <a:lnTo>
                    <a:pt x="17" y="33"/>
                  </a:lnTo>
                  <a:lnTo>
                    <a:pt x="22" y="39"/>
                  </a:lnTo>
                  <a:lnTo>
                    <a:pt x="26" y="44"/>
                  </a:lnTo>
                  <a:lnTo>
                    <a:pt x="30" y="50"/>
                  </a:lnTo>
                  <a:lnTo>
                    <a:pt x="35" y="59"/>
                  </a:lnTo>
                  <a:lnTo>
                    <a:pt x="41" y="65"/>
                  </a:lnTo>
                  <a:lnTo>
                    <a:pt x="46" y="72"/>
                  </a:lnTo>
                  <a:lnTo>
                    <a:pt x="52" y="81"/>
                  </a:lnTo>
                  <a:lnTo>
                    <a:pt x="61" y="87"/>
                  </a:lnTo>
                  <a:lnTo>
                    <a:pt x="67" y="94"/>
                  </a:lnTo>
                  <a:lnTo>
                    <a:pt x="72" y="98"/>
                  </a:lnTo>
                  <a:lnTo>
                    <a:pt x="76" y="102"/>
                  </a:lnTo>
                  <a:lnTo>
                    <a:pt x="81" y="107"/>
                  </a:lnTo>
                  <a:lnTo>
                    <a:pt x="87" y="109"/>
                  </a:lnTo>
                  <a:lnTo>
                    <a:pt x="91" y="113"/>
                  </a:lnTo>
                  <a:lnTo>
                    <a:pt x="96" y="118"/>
                  </a:lnTo>
                  <a:lnTo>
                    <a:pt x="100" y="122"/>
                  </a:lnTo>
                  <a:lnTo>
                    <a:pt x="107" y="126"/>
                  </a:lnTo>
                  <a:lnTo>
                    <a:pt x="113" y="129"/>
                  </a:lnTo>
                  <a:lnTo>
                    <a:pt x="120" y="133"/>
                  </a:lnTo>
                  <a:lnTo>
                    <a:pt x="124" y="135"/>
                  </a:lnTo>
                  <a:lnTo>
                    <a:pt x="131" y="142"/>
                  </a:lnTo>
                  <a:lnTo>
                    <a:pt x="137" y="144"/>
                  </a:lnTo>
                  <a:lnTo>
                    <a:pt x="144" y="148"/>
                  </a:lnTo>
                  <a:lnTo>
                    <a:pt x="150" y="150"/>
                  </a:lnTo>
                  <a:lnTo>
                    <a:pt x="159" y="155"/>
                  </a:lnTo>
                  <a:lnTo>
                    <a:pt x="166" y="159"/>
                  </a:lnTo>
                  <a:lnTo>
                    <a:pt x="174" y="161"/>
                  </a:lnTo>
                  <a:lnTo>
                    <a:pt x="181" y="166"/>
                  </a:lnTo>
                  <a:lnTo>
                    <a:pt x="190" y="170"/>
                  </a:lnTo>
                  <a:lnTo>
                    <a:pt x="198" y="172"/>
                  </a:lnTo>
                  <a:lnTo>
                    <a:pt x="207" y="177"/>
                  </a:lnTo>
                  <a:lnTo>
                    <a:pt x="218" y="179"/>
                  </a:lnTo>
                  <a:lnTo>
                    <a:pt x="227" y="183"/>
                  </a:lnTo>
                  <a:lnTo>
                    <a:pt x="233" y="185"/>
                  </a:lnTo>
                  <a:lnTo>
                    <a:pt x="240" y="188"/>
                  </a:lnTo>
                  <a:lnTo>
                    <a:pt x="246" y="190"/>
                  </a:lnTo>
                  <a:lnTo>
                    <a:pt x="253" y="192"/>
                  </a:lnTo>
                  <a:lnTo>
                    <a:pt x="262" y="194"/>
                  </a:lnTo>
                  <a:lnTo>
                    <a:pt x="268" y="196"/>
                  </a:lnTo>
                  <a:lnTo>
                    <a:pt x="277" y="196"/>
                  </a:lnTo>
                  <a:lnTo>
                    <a:pt x="283" y="201"/>
                  </a:lnTo>
                  <a:lnTo>
                    <a:pt x="292" y="201"/>
                  </a:lnTo>
                  <a:lnTo>
                    <a:pt x="299" y="203"/>
                  </a:lnTo>
                  <a:lnTo>
                    <a:pt x="307" y="205"/>
                  </a:lnTo>
                  <a:lnTo>
                    <a:pt x="316" y="207"/>
                  </a:lnTo>
                  <a:lnTo>
                    <a:pt x="323" y="209"/>
                  </a:lnTo>
                  <a:lnTo>
                    <a:pt x="331" y="209"/>
                  </a:lnTo>
                  <a:lnTo>
                    <a:pt x="336" y="212"/>
                  </a:lnTo>
                  <a:lnTo>
                    <a:pt x="340" y="212"/>
                  </a:lnTo>
                  <a:lnTo>
                    <a:pt x="347" y="212"/>
                  </a:lnTo>
                  <a:lnTo>
                    <a:pt x="351" y="214"/>
                  </a:lnTo>
                  <a:lnTo>
                    <a:pt x="357" y="214"/>
                  </a:lnTo>
                  <a:lnTo>
                    <a:pt x="366" y="216"/>
                  </a:lnTo>
                  <a:lnTo>
                    <a:pt x="373" y="216"/>
                  </a:lnTo>
                  <a:lnTo>
                    <a:pt x="377" y="218"/>
                  </a:lnTo>
                  <a:lnTo>
                    <a:pt x="381" y="218"/>
                  </a:lnTo>
                  <a:lnTo>
                    <a:pt x="386" y="218"/>
                  </a:lnTo>
                  <a:lnTo>
                    <a:pt x="390" y="218"/>
                  </a:lnTo>
                  <a:lnTo>
                    <a:pt x="397" y="220"/>
                  </a:lnTo>
                  <a:lnTo>
                    <a:pt x="401" y="220"/>
                  </a:lnTo>
                  <a:lnTo>
                    <a:pt x="405" y="220"/>
                  </a:lnTo>
                  <a:lnTo>
                    <a:pt x="410" y="220"/>
                  </a:lnTo>
                  <a:lnTo>
                    <a:pt x="416" y="222"/>
                  </a:lnTo>
                  <a:lnTo>
                    <a:pt x="421" y="222"/>
                  </a:lnTo>
                  <a:lnTo>
                    <a:pt x="425" y="222"/>
                  </a:lnTo>
                  <a:lnTo>
                    <a:pt x="432" y="222"/>
                  </a:lnTo>
                  <a:lnTo>
                    <a:pt x="436" y="222"/>
                  </a:lnTo>
                  <a:lnTo>
                    <a:pt x="440" y="225"/>
                  </a:lnTo>
                  <a:lnTo>
                    <a:pt x="447" y="225"/>
                  </a:lnTo>
                  <a:lnTo>
                    <a:pt x="451" y="225"/>
                  </a:lnTo>
                  <a:lnTo>
                    <a:pt x="456" y="225"/>
                  </a:lnTo>
                  <a:lnTo>
                    <a:pt x="462" y="227"/>
                  </a:lnTo>
                  <a:lnTo>
                    <a:pt x="469" y="227"/>
                  </a:lnTo>
                  <a:lnTo>
                    <a:pt x="473" y="227"/>
                  </a:lnTo>
                  <a:lnTo>
                    <a:pt x="477" y="227"/>
                  </a:lnTo>
                  <a:lnTo>
                    <a:pt x="484" y="227"/>
                  </a:lnTo>
                  <a:lnTo>
                    <a:pt x="491" y="227"/>
                  </a:lnTo>
                  <a:lnTo>
                    <a:pt x="495" y="227"/>
                  </a:lnTo>
                  <a:lnTo>
                    <a:pt x="501" y="229"/>
                  </a:lnTo>
                  <a:lnTo>
                    <a:pt x="508" y="229"/>
                  </a:lnTo>
                  <a:lnTo>
                    <a:pt x="512" y="229"/>
                  </a:lnTo>
                  <a:lnTo>
                    <a:pt x="515" y="231"/>
                  </a:lnTo>
                  <a:lnTo>
                    <a:pt x="519" y="238"/>
                  </a:lnTo>
                  <a:lnTo>
                    <a:pt x="519" y="242"/>
                  </a:lnTo>
                  <a:lnTo>
                    <a:pt x="521" y="246"/>
                  </a:lnTo>
                  <a:lnTo>
                    <a:pt x="523" y="253"/>
                  </a:lnTo>
                  <a:lnTo>
                    <a:pt x="525" y="260"/>
                  </a:lnTo>
                  <a:lnTo>
                    <a:pt x="525" y="264"/>
                  </a:lnTo>
                  <a:lnTo>
                    <a:pt x="528" y="270"/>
                  </a:lnTo>
                  <a:lnTo>
                    <a:pt x="528" y="275"/>
                  </a:lnTo>
                  <a:lnTo>
                    <a:pt x="525" y="279"/>
                  </a:lnTo>
                  <a:lnTo>
                    <a:pt x="523" y="284"/>
                  </a:lnTo>
                  <a:lnTo>
                    <a:pt x="519" y="288"/>
                  </a:lnTo>
                  <a:lnTo>
                    <a:pt x="512" y="288"/>
                  </a:lnTo>
                  <a:lnTo>
                    <a:pt x="508" y="290"/>
                  </a:lnTo>
                  <a:lnTo>
                    <a:pt x="501" y="290"/>
                  </a:lnTo>
                  <a:lnTo>
                    <a:pt x="495" y="290"/>
                  </a:lnTo>
                  <a:lnTo>
                    <a:pt x="488" y="290"/>
                  </a:lnTo>
                  <a:lnTo>
                    <a:pt x="482" y="290"/>
                  </a:lnTo>
                  <a:lnTo>
                    <a:pt x="475" y="288"/>
                  </a:lnTo>
                  <a:lnTo>
                    <a:pt x="471" y="288"/>
                  </a:lnTo>
                  <a:lnTo>
                    <a:pt x="467" y="288"/>
                  </a:lnTo>
                  <a:lnTo>
                    <a:pt x="462" y="288"/>
                  </a:lnTo>
                  <a:lnTo>
                    <a:pt x="456" y="288"/>
                  </a:lnTo>
                  <a:lnTo>
                    <a:pt x="451" y="288"/>
                  </a:lnTo>
                  <a:lnTo>
                    <a:pt x="447" y="288"/>
                  </a:lnTo>
                  <a:lnTo>
                    <a:pt x="440" y="288"/>
                  </a:lnTo>
                  <a:lnTo>
                    <a:pt x="434" y="286"/>
                  </a:lnTo>
                  <a:lnTo>
                    <a:pt x="427" y="286"/>
                  </a:lnTo>
                  <a:lnTo>
                    <a:pt x="423" y="286"/>
                  </a:lnTo>
                  <a:lnTo>
                    <a:pt x="416" y="284"/>
                  </a:lnTo>
                  <a:lnTo>
                    <a:pt x="408" y="284"/>
                  </a:lnTo>
                  <a:lnTo>
                    <a:pt x="403" y="281"/>
                  </a:lnTo>
                  <a:lnTo>
                    <a:pt x="395" y="281"/>
                  </a:lnTo>
                  <a:lnTo>
                    <a:pt x="388" y="281"/>
                  </a:lnTo>
                  <a:lnTo>
                    <a:pt x="381" y="279"/>
                  </a:lnTo>
                  <a:lnTo>
                    <a:pt x="375" y="279"/>
                  </a:lnTo>
                  <a:lnTo>
                    <a:pt x="366" y="277"/>
                  </a:lnTo>
                  <a:lnTo>
                    <a:pt x="360" y="277"/>
                  </a:lnTo>
                  <a:lnTo>
                    <a:pt x="353" y="275"/>
                  </a:lnTo>
                  <a:lnTo>
                    <a:pt x="344" y="273"/>
                  </a:lnTo>
                  <a:lnTo>
                    <a:pt x="338" y="273"/>
                  </a:lnTo>
                  <a:lnTo>
                    <a:pt x="329" y="270"/>
                  </a:lnTo>
                  <a:lnTo>
                    <a:pt x="320" y="268"/>
                  </a:lnTo>
                  <a:lnTo>
                    <a:pt x="314" y="268"/>
                  </a:lnTo>
                  <a:lnTo>
                    <a:pt x="305" y="264"/>
                  </a:lnTo>
                  <a:lnTo>
                    <a:pt x="299" y="264"/>
                  </a:lnTo>
                  <a:lnTo>
                    <a:pt x="290" y="262"/>
                  </a:lnTo>
                  <a:lnTo>
                    <a:pt x="281" y="257"/>
                  </a:lnTo>
                  <a:lnTo>
                    <a:pt x="275" y="255"/>
                  </a:lnTo>
                  <a:lnTo>
                    <a:pt x="266" y="255"/>
                  </a:lnTo>
                  <a:lnTo>
                    <a:pt x="257" y="251"/>
                  </a:lnTo>
                  <a:lnTo>
                    <a:pt x="251" y="249"/>
                  </a:lnTo>
                  <a:lnTo>
                    <a:pt x="242" y="246"/>
                  </a:lnTo>
                  <a:lnTo>
                    <a:pt x="235" y="244"/>
                  </a:lnTo>
                  <a:lnTo>
                    <a:pt x="227" y="240"/>
                  </a:lnTo>
                  <a:lnTo>
                    <a:pt x="218" y="238"/>
                  </a:lnTo>
                  <a:lnTo>
                    <a:pt x="211" y="233"/>
                  </a:lnTo>
                  <a:lnTo>
                    <a:pt x="205" y="231"/>
                  </a:lnTo>
                  <a:lnTo>
                    <a:pt x="196" y="227"/>
                  </a:lnTo>
                  <a:lnTo>
                    <a:pt x="190" y="222"/>
                  </a:lnTo>
                  <a:lnTo>
                    <a:pt x="181" y="220"/>
                  </a:lnTo>
                  <a:lnTo>
                    <a:pt x="174" y="216"/>
                  </a:lnTo>
                  <a:lnTo>
                    <a:pt x="166" y="212"/>
                  </a:lnTo>
                  <a:lnTo>
                    <a:pt x="159" y="207"/>
                  </a:lnTo>
                  <a:lnTo>
                    <a:pt x="153" y="203"/>
                  </a:lnTo>
                  <a:lnTo>
                    <a:pt x="146" y="201"/>
                  </a:lnTo>
                  <a:lnTo>
                    <a:pt x="139" y="194"/>
                  </a:lnTo>
                  <a:lnTo>
                    <a:pt x="131" y="190"/>
                  </a:lnTo>
                  <a:lnTo>
                    <a:pt x="124" y="185"/>
                  </a:lnTo>
                  <a:lnTo>
                    <a:pt x="120" y="181"/>
                  </a:lnTo>
                  <a:lnTo>
                    <a:pt x="113" y="174"/>
                  </a:lnTo>
                  <a:lnTo>
                    <a:pt x="107" y="170"/>
                  </a:lnTo>
                  <a:lnTo>
                    <a:pt x="100" y="164"/>
                  </a:lnTo>
                  <a:lnTo>
                    <a:pt x="96" y="159"/>
                  </a:lnTo>
                  <a:lnTo>
                    <a:pt x="89" y="153"/>
                  </a:lnTo>
                  <a:lnTo>
                    <a:pt x="85" y="146"/>
                  </a:lnTo>
                  <a:lnTo>
                    <a:pt x="78" y="142"/>
                  </a:lnTo>
                  <a:lnTo>
                    <a:pt x="74" y="135"/>
                  </a:lnTo>
                  <a:lnTo>
                    <a:pt x="70" y="131"/>
                  </a:lnTo>
                  <a:lnTo>
                    <a:pt x="63" y="124"/>
                  </a:lnTo>
                  <a:lnTo>
                    <a:pt x="61" y="120"/>
                  </a:lnTo>
                  <a:lnTo>
                    <a:pt x="57" y="116"/>
                  </a:lnTo>
                  <a:lnTo>
                    <a:pt x="52" y="109"/>
                  </a:lnTo>
                  <a:lnTo>
                    <a:pt x="48" y="105"/>
                  </a:lnTo>
                  <a:lnTo>
                    <a:pt x="43" y="100"/>
                  </a:lnTo>
                  <a:lnTo>
                    <a:pt x="41" y="96"/>
                  </a:lnTo>
                  <a:lnTo>
                    <a:pt x="35" y="87"/>
                  </a:lnTo>
                  <a:lnTo>
                    <a:pt x="28" y="81"/>
                  </a:lnTo>
                  <a:lnTo>
                    <a:pt x="24" y="72"/>
                  </a:lnTo>
                  <a:lnTo>
                    <a:pt x="20" y="65"/>
                  </a:lnTo>
                  <a:lnTo>
                    <a:pt x="15" y="57"/>
                  </a:lnTo>
                  <a:lnTo>
                    <a:pt x="13" y="52"/>
                  </a:lnTo>
                  <a:lnTo>
                    <a:pt x="9" y="46"/>
                  </a:lnTo>
                  <a:lnTo>
                    <a:pt x="6" y="39"/>
                  </a:lnTo>
                  <a:lnTo>
                    <a:pt x="4" y="35"/>
                  </a:lnTo>
                  <a:lnTo>
                    <a:pt x="4" y="31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2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641" y="3287"/>
              <a:ext cx="888" cy="560"/>
            </a:xfrm>
            <a:custGeom>
              <a:avLst/>
              <a:gdLst>
                <a:gd name="T0" fmla="*/ 403 w 888"/>
                <a:gd name="T1" fmla="*/ 30 h 560"/>
                <a:gd name="T2" fmla="*/ 410 w 888"/>
                <a:gd name="T3" fmla="*/ 83 h 560"/>
                <a:gd name="T4" fmla="*/ 421 w 888"/>
                <a:gd name="T5" fmla="*/ 120 h 560"/>
                <a:gd name="T6" fmla="*/ 436 w 888"/>
                <a:gd name="T7" fmla="*/ 159 h 560"/>
                <a:gd name="T8" fmla="*/ 458 w 888"/>
                <a:gd name="T9" fmla="*/ 198 h 560"/>
                <a:gd name="T10" fmla="*/ 493 w 888"/>
                <a:gd name="T11" fmla="*/ 233 h 560"/>
                <a:gd name="T12" fmla="*/ 534 w 888"/>
                <a:gd name="T13" fmla="*/ 264 h 560"/>
                <a:gd name="T14" fmla="*/ 589 w 888"/>
                <a:gd name="T15" fmla="*/ 290 h 560"/>
                <a:gd name="T16" fmla="*/ 650 w 888"/>
                <a:gd name="T17" fmla="*/ 309 h 560"/>
                <a:gd name="T18" fmla="*/ 713 w 888"/>
                <a:gd name="T19" fmla="*/ 327 h 560"/>
                <a:gd name="T20" fmla="*/ 770 w 888"/>
                <a:gd name="T21" fmla="*/ 340 h 560"/>
                <a:gd name="T22" fmla="*/ 818 w 888"/>
                <a:gd name="T23" fmla="*/ 349 h 560"/>
                <a:gd name="T24" fmla="*/ 861 w 888"/>
                <a:gd name="T25" fmla="*/ 357 h 560"/>
                <a:gd name="T26" fmla="*/ 883 w 888"/>
                <a:gd name="T27" fmla="*/ 373 h 560"/>
                <a:gd name="T28" fmla="*/ 885 w 888"/>
                <a:gd name="T29" fmla="*/ 412 h 560"/>
                <a:gd name="T30" fmla="*/ 866 w 888"/>
                <a:gd name="T31" fmla="*/ 456 h 560"/>
                <a:gd name="T32" fmla="*/ 831 w 888"/>
                <a:gd name="T33" fmla="*/ 493 h 560"/>
                <a:gd name="T34" fmla="*/ 789 w 888"/>
                <a:gd name="T35" fmla="*/ 521 h 560"/>
                <a:gd name="T36" fmla="*/ 730 w 888"/>
                <a:gd name="T37" fmla="*/ 543 h 560"/>
                <a:gd name="T38" fmla="*/ 650 w 888"/>
                <a:gd name="T39" fmla="*/ 558 h 560"/>
                <a:gd name="T40" fmla="*/ 545 w 888"/>
                <a:gd name="T41" fmla="*/ 560 h 560"/>
                <a:gd name="T42" fmla="*/ 412 w 888"/>
                <a:gd name="T43" fmla="*/ 547 h 560"/>
                <a:gd name="T44" fmla="*/ 364 w 888"/>
                <a:gd name="T45" fmla="*/ 532 h 560"/>
                <a:gd name="T46" fmla="*/ 307 w 888"/>
                <a:gd name="T47" fmla="*/ 508 h 560"/>
                <a:gd name="T48" fmla="*/ 270 w 888"/>
                <a:gd name="T49" fmla="*/ 488 h 560"/>
                <a:gd name="T50" fmla="*/ 233 w 888"/>
                <a:gd name="T51" fmla="*/ 464 h 560"/>
                <a:gd name="T52" fmla="*/ 194 w 888"/>
                <a:gd name="T53" fmla="*/ 438 h 560"/>
                <a:gd name="T54" fmla="*/ 155 w 888"/>
                <a:gd name="T55" fmla="*/ 408 h 560"/>
                <a:gd name="T56" fmla="*/ 105 w 888"/>
                <a:gd name="T57" fmla="*/ 353 h 560"/>
                <a:gd name="T58" fmla="*/ 72 w 888"/>
                <a:gd name="T59" fmla="*/ 305 h 560"/>
                <a:gd name="T60" fmla="*/ 44 w 888"/>
                <a:gd name="T61" fmla="*/ 259 h 560"/>
                <a:gd name="T62" fmla="*/ 7 w 888"/>
                <a:gd name="T63" fmla="*/ 216 h 560"/>
                <a:gd name="T64" fmla="*/ 26 w 888"/>
                <a:gd name="T65" fmla="*/ 226 h 560"/>
                <a:gd name="T66" fmla="*/ 70 w 888"/>
                <a:gd name="T67" fmla="*/ 266 h 560"/>
                <a:gd name="T68" fmla="*/ 113 w 888"/>
                <a:gd name="T69" fmla="*/ 314 h 560"/>
                <a:gd name="T70" fmla="*/ 153 w 888"/>
                <a:gd name="T71" fmla="*/ 357 h 560"/>
                <a:gd name="T72" fmla="*/ 201 w 888"/>
                <a:gd name="T73" fmla="*/ 401 h 560"/>
                <a:gd name="T74" fmla="*/ 273 w 888"/>
                <a:gd name="T75" fmla="*/ 438 h 560"/>
                <a:gd name="T76" fmla="*/ 355 w 888"/>
                <a:gd name="T77" fmla="*/ 469 h 560"/>
                <a:gd name="T78" fmla="*/ 449 w 888"/>
                <a:gd name="T79" fmla="*/ 488 h 560"/>
                <a:gd name="T80" fmla="*/ 545 w 888"/>
                <a:gd name="T81" fmla="*/ 495 h 560"/>
                <a:gd name="T82" fmla="*/ 639 w 888"/>
                <a:gd name="T83" fmla="*/ 490 h 560"/>
                <a:gd name="T84" fmla="*/ 724 w 888"/>
                <a:gd name="T85" fmla="*/ 471 h 560"/>
                <a:gd name="T86" fmla="*/ 800 w 888"/>
                <a:gd name="T87" fmla="*/ 434 h 560"/>
                <a:gd name="T88" fmla="*/ 820 w 888"/>
                <a:gd name="T89" fmla="*/ 392 h 560"/>
                <a:gd name="T90" fmla="*/ 785 w 888"/>
                <a:gd name="T91" fmla="*/ 370 h 560"/>
                <a:gd name="T92" fmla="*/ 737 w 888"/>
                <a:gd name="T93" fmla="*/ 357 h 560"/>
                <a:gd name="T94" fmla="*/ 678 w 888"/>
                <a:gd name="T95" fmla="*/ 344 h 560"/>
                <a:gd name="T96" fmla="*/ 608 w 888"/>
                <a:gd name="T97" fmla="*/ 325 h 560"/>
                <a:gd name="T98" fmla="*/ 541 w 888"/>
                <a:gd name="T99" fmla="*/ 301 h 560"/>
                <a:gd name="T100" fmla="*/ 475 w 888"/>
                <a:gd name="T101" fmla="*/ 272 h 560"/>
                <a:gd name="T102" fmla="*/ 425 w 888"/>
                <a:gd name="T103" fmla="*/ 237 h 560"/>
                <a:gd name="T104" fmla="*/ 393 w 888"/>
                <a:gd name="T105" fmla="*/ 194 h 560"/>
                <a:gd name="T106" fmla="*/ 371 w 888"/>
                <a:gd name="T107" fmla="*/ 152 h 560"/>
                <a:gd name="T108" fmla="*/ 355 w 888"/>
                <a:gd name="T109" fmla="*/ 111 h 560"/>
                <a:gd name="T110" fmla="*/ 347 w 888"/>
                <a:gd name="T111" fmla="*/ 63 h 560"/>
                <a:gd name="T112" fmla="*/ 353 w 888"/>
                <a:gd name="T113" fmla="*/ 37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88" h="560">
                  <a:moveTo>
                    <a:pt x="403" y="0"/>
                  </a:moveTo>
                  <a:lnTo>
                    <a:pt x="403" y="2"/>
                  </a:lnTo>
                  <a:lnTo>
                    <a:pt x="403" y="6"/>
                  </a:lnTo>
                  <a:lnTo>
                    <a:pt x="403" y="8"/>
                  </a:lnTo>
                  <a:lnTo>
                    <a:pt x="403" y="13"/>
                  </a:lnTo>
                  <a:lnTo>
                    <a:pt x="403" y="19"/>
                  </a:lnTo>
                  <a:lnTo>
                    <a:pt x="403" y="26"/>
                  </a:lnTo>
                  <a:lnTo>
                    <a:pt x="403" y="30"/>
                  </a:lnTo>
                  <a:lnTo>
                    <a:pt x="403" y="37"/>
                  </a:lnTo>
                  <a:lnTo>
                    <a:pt x="406" y="43"/>
                  </a:lnTo>
                  <a:lnTo>
                    <a:pt x="406" y="52"/>
                  </a:lnTo>
                  <a:lnTo>
                    <a:pt x="406" y="61"/>
                  </a:lnTo>
                  <a:lnTo>
                    <a:pt x="408" y="69"/>
                  </a:lnTo>
                  <a:lnTo>
                    <a:pt x="408" y="72"/>
                  </a:lnTo>
                  <a:lnTo>
                    <a:pt x="410" y="78"/>
                  </a:lnTo>
                  <a:lnTo>
                    <a:pt x="410" y="83"/>
                  </a:lnTo>
                  <a:lnTo>
                    <a:pt x="412" y="87"/>
                  </a:lnTo>
                  <a:lnTo>
                    <a:pt x="412" y="91"/>
                  </a:lnTo>
                  <a:lnTo>
                    <a:pt x="414" y="96"/>
                  </a:lnTo>
                  <a:lnTo>
                    <a:pt x="414" y="100"/>
                  </a:lnTo>
                  <a:lnTo>
                    <a:pt x="416" y="104"/>
                  </a:lnTo>
                  <a:lnTo>
                    <a:pt x="416" y="111"/>
                  </a:lnTo>
                  <a:lnTo>
                    <a:pt x="419" y="115"/>
                  </a:lnTo>
                  <a:lnTo>
                    <a:pt x="421" y="120"/>
                  </a:lnTo>
                  <a:lnTo>
                    <a:pt x="423" y="124"/>
                  </a:lnTo>
                  <a:lnTo>
                    <a:pt x="423" y="131"/>
                  </a:lnTo>
                  <a:lnTo>
                    <a:pt x="425" y="135"/>
                  </a:lnTo>
                  <a:lnTo>
                    <a:pt x="427" y="139"/>
                  </a:lnTo>
                  <a:lnTo>
                    <a:pt x="430" y="144"/>
                  </a:lnTo>
                  <a:lnTo>
                    <a:pt x="432" y="148"/>
                  </a:lnTo>
                  <a:lnTo>
                    <a:pt x="434" y="155"/>
                  </a:lnTo>
                  <a:lnTo>
                    <a:pt x="436" y="159"/>
                  </a:lnTo>
                  <a:lnTo>
                    <a:pt x="438" y="165"/>
                  </a:lnTo>
                  <a:lnTo>
                    <a:pt x="440" y="170"/>
                  </a:lnTo>
                  <a:lnTo>
                    <a:pt x="443" y="174"/>
                  </a:lnTo>
                  <a:lnTo>
                    <a:pt x="447" y="178"/>
                  </a:lnTo>
                  <a:lnTo>
                    <a:pt x="449" y="183"/>
                  </a:lnTo>
                  <a:lnTo>
                    <a:pt x="451" y="189"/>
                  </a:lnTo>
                  <a:lnTo>
                    <a:pt x="456" y="194"/>
                  </a:lnTo>
                  <a:lnTo>
                    <a:pt x="458" y="198"/>
                  </a:lnTo>
                  <a:lnTo>
                    <a:pt x="462" y="202"/>
                  </a:lnTo>
                  <a:lnTo>
                    <a:pt x="467" y="207"/>
                  </a:lnTo>
                  <a:lnTo>
                    <a:pt x="469" y="211"/>
                  </a:lnTo>
                  <a:lnTo>
                    <a:pt x="473" y="216"/>
                  </a:lnTo>
                  <a:lnTo>
                    <a:pt x="478" y="220"/>
                  </a:lnTo>
                  <a:lnTo>
                    <a:pt x="482" y="224"/>
                  </a:lnTo>
                  <a:lnTo>
                    <a:pt x="486" y="229"/>
                  </a:lnTo>
                  <a:lnTo>
                    <a:pt x="493" y="233"/>
                  </a:lnTo>
                  <a:lnTo>
                    <a:pt x="497" y="237"/>
                  </a:lnTo>
                  <a:lnTo>
                    <a:pt x="502" y="242"/>
                  </a:lnTo>
                  <a:lnTo>
                    <a:pt x="506" y="246"/>
                  </a:lnTo>
                  <a:lnTo>
                    <a:pt x="510" y="248"/>
                  </a:lnTo>
                  <a:lnTo>
                    <a:pt x="517" y="253"/>
                  </a:lnTo>
                  <a:lnTo>
                    <a:pt x="521" y="255"/>
                  </a:lnTo>
                  <a:lnTo>
                    <a:pt x="528" y="259"/>
                  </a:lnTo>
                  <a:lnTo>
                    <a:pt x="534" y="264"/>
                  </a:lnTo>
                  <a:lnTo>
                    <a:pt x="541" y="266"/>
                  </a:lnTo>
                  <a:lnTo>
                    <a:pt x="545" y="270"/>
                  </a:lnTo>
                  <a:lnTo>
                    <a:pt x="552" y="272"/>
                  </a:lnTo>
                  <a:lnTo>
                    <a:pt x="560" y="277"/>
                  </a:lnTo>
                  <a:lnTo>
                    <a:pt x="567" y="279"/>
                  </a:lnTo>
                  <a:lnTo>
                    <a:pt x="573" y="283"/>
                  </a:lnTo>
                  <a:lnTo>
                    <a:pt x="580" y="285"/>
                  </a:lnTo>
                  <a:lnTo>
                    <a:pt x="589" y="290"/>
                  </a:lnTo>
                  <a:lnTo>
                    <a:pt x="595" y="292"/>
                  </a:lnTo>
                  <a:lnTo>
                    <a:pt x="604" y="294"/>
                  </a:lnTo>
                  <a:lnTo>
                    <a:pt x="611" y="296"/>
                  </a:lnTo>
                  <a:lnTo>
                    <a:pt x="619" y="298"/>
                  </a:lnTo>
                  <a:lnTo>
                    <a:pt x="626" y="303"/>
                  </a:lnTo>
                  <a:lnTo>
                    <a:pt x="632" y="305"/>
                  </a:lnTo>
                  <a:lnTo>
                    <a:pt x="641" y="307"/>
                  </a:lnTo>
                  <a:lnTo>
                    <a:pt x="650" y="309"/>
                  </a:lnTo>
                  <a:lnTo>
                    <a:pt x="656" y="312"/>
                  </a:lnTo>
                  <a:lnTo>
                    <a:pt x="665" y="314"/>
                  </a:lnTo>
                  <a:lnTo>
                    <a:pt x="672" y="316"/>
                  </a:lnTo>
                  <a:lnTo>
                    <a:pt x="680" y="318"/>
                  </a:lnTo>
                  <a:lnTo>
                    <a:pt x="689" y="320"/>
                  </a:lnTo>
                  <a:lnTo>
                    <a:pt x="696" y="322"/>
                  </a:lnTo>
                  <a:lnTo>
                    <a:pt x="704" y="325"/>
                  </a:lnTo>
                  <a:lnTo>
                    <a:pt x="713" y="327"/>
                  </a:lnTo>
                  <a:lnTo>
                    <a:pt x="720" y="329"/>
                  </a:lnTo>
                  <a:lnTo>
                    <a:pt x="726" y="331"/>
                  </a:lnTo>
                  <a:lnTo>
                    <a:pt x="735" y="333"/>
                  </a:lnTo>
                  <a:lnTo>
                    <a:pt x="741" y="333"/>
                  </a:lnTo>
                  <a:lnTo>
                    <a:pt x="748" y="336"/>
                  </a:lnTo>
                  <a:lnTo>
                    <a:pt x="754" y="336"/>
                  </a:lnTo>
                  <a:lnTo>
                    <a:pt x="761" y="338"/>
                  </a:lnTo>
                  <a:lnTo>
                    <a:pt x="770" y="340"/>
                  </a:lnTo>
                  <a:lnTo>
                    <a:pt x="776" y="342"/>
                  </a:lnTo>
                  <a:lnTo>
                    <a:pt x="781" y="342"/>
                  </a:lnTo>
                  <a:lnTo>
                    <a:pt x="787" y="344"/>
                  </a:lnTo>
                  <a:lnTo>
                    <a:pt x="794" y="344"/>
                  </a:lnTo>
                  <a:lnTo>
                    <a:pt x="800" y="346"/>
                  </a:lnTo>
                  <a:lnTo>
                    <a:pt x="807" y="346"/>
                  </a:lnTo>
                  <a:lnTo>
                    <a:pt x="813" y="349"/>
                  </a:lnTo>
                  <a:lnTo>
                    <a:pt x="818" y="349"/>
                  </a:lnTo>
                  <a:lnTo>
                    <a:pt x="824" y="351"/>
                  </a:lnTo>
                  <a:lnTo>
                    <a:pt x="829" y="351"/>
                  </a:lnTo>
                  <a:lnTo>
                    <a:pt x="833" y="351"/>
                  </a:lnTo>
                  <a:lnTo>
                    <a:pt x="837" y="353"/>
                  </a:lnTo>
                  <a:lnTo>
                    <a:pt x="842" y="353"/>
                  </a:lnTo>
                  <a:lnTo>
                    <a:pt x="848" y="353"/>
                  </a:lnTo>
                  <a:lnTo>
                    <a:pt x="857" y="355"/>
                  </a:lnTo>
                  <a:lnTo>
                    <a:pt x="861" y="357"/>
                  </a:lnTo>
                  <a:lnTo>
                    <a:pt x="866" y="357"/>
                  </a:lnTo>
                  <a:lnTo>
                    <a:pt x="868" y="357"/>
                  </a:lnTo>
                  <a:lnTo>
                    <a:pt x="870" y="357"/>
                  </a:lnTo>
                  <a:lnTo>
                    <a:pt x="870" y="360"/>
                  </a:lnTo>
                  <a:lnTo>
                    <a:pt x="874" y="362"/>
                  </a:lnTo>
                  <a:lnTo>
                    <a:pt x="877" y="366"/>
                  </a:lnTo>
                  <a:lnTo>
                    <a:pt x="881" y="368"/>
                  </a:lnTo>
                  <a:lnTo>
                    <a:pt x="883" y="373"/>
                  </a:lnTo>
                  <a:lnTo>
                    <a:pt x="885" y="379"/>
                  </a:lnTo>
                  <a:lnTo>
                    <a:pt x="888" y="384"/>
                  </a:lnTo>
                  <a:lnTo>
                    <a:pt x="888" y="392"/>
                  </a:lnTo>
                  <a:lnTo>
                    <a:pt x="888" y="394"/>
                  </a:lnTo>
                  <a:lnTo>
                    <a:pt x="888" y="399"/>
                  </a:lnTo>
                  <a:lnTo>
                    <a:pt x="888" y="403"/>
                  </a:lnTo>
                  <a:lnTo>
                    <a:pt x="888" y="410"/>
                  </a:lnTo>
                  <a:lnTo>
                    <a:pt x="885" y="412"/>
                  </a:lnTo>
                  <a:lnTo>
                    <a:pt x="883" y="418"/>
                  </a:lnTo>
                  <a:lnTo>
                    <a:pt x="883" y="423"/>
                  </a:lnTo>
                  <a:lnTo>
                    <a:pt x="881" y="429"/>
                  </a:lnTo>
                  <a:lnTo>
                    <a:pt x="879" y="434"/>
                  </a:lnTo>
                  <a:lnTo>
                    <a:pt x="874" y="440"/>
                  </a:lnTo>
                  <a:lnTo>
                    <a:pt x="870" y="447"/>
                  </a:lnTo>
                  <a:lnTo>
                    <a:pt x="868" y="453"/>
                  </a:lnTo>
                  <a:lnTo>
                    <a:pt x="866" y="456"/>
                  </a:lnTo>
                  <a:lnTo>
                    <a:pt x="864" y="460"/>
                  </a:lnTo>
                  <a:lnTo>
                    <a:pt x="861" y="462"/>
                  </a:lnTo>
                  <a:lnTo>
                    <a:pt x="859" y="466"/>
                  </a:lnTo>
                  <a:lnTo>
                    <a:pt x="855" y="471"/>
                  </a:lnTo>
                  <a:lnTo>
                    <a:pt x="850" y="477"/>
                  </a:lnTo>
                  <a:lnTo>
                    <a:pt x="844" y="482"/>
                  </a:lnTo>
                  <a:lnTo>
                    <a:pt x="840" y="488"/>
                  </a:lnTo>
                  <a:lnTo>
                    <a:pt x="831" y="493"/>
                  </a:lnTo>
                  <a:lnTo>
                    <a:pt x="824" y="499"/>
                  </a:lnTo>
                  <a:lnTo>
                    <a:pt x="820" y="501"/>
                  </a:lnTo>
                  <a:lnTo>
                    <a:pt x="816" y="506"/>
                  </a:lnTo>
                  <a:lnTo>
                    <a:pt x="811" y="508"/>
                  </a:lnTo>
                  <a:lnTo>
                    <a:pt x="805" y="512"/>
                  </a:lnTo>
                  <a:lnTo>
                    <a:pt x="800" y="514"/>
                  </a:lnTo>
                  <a:lnTo>
                    <a:pt x="794" y="519"/>
                  </a:lnTo>
                  <a:lnTo>
                    <a:pt x="789" y="521"/>
                  </a:lnTo>
                  <a:lnTo>
                    <a:pt x="783" y="525"/>
                  </a:lnTo>
                  <a:lnTo>
                    <a:pt x="776" y="527"/>
                  </a:lnTo>
                  <a:lnTo>
                    <a:pt x="770" y="530"/>
                  </a:lnTo>
                  <a:lnTo>
                    <a:pt x="761" y="532"/>
                  </a:lnTo>
                  <a:lnTo>
                    <a:pt x="754" y="536"/>
                  </a:lnTo>
                  <a:lnTo>
                    <a:pt x="746" y="538"/>
                  </a:lnTo>
                  <a:lnTo>
                    <a:pt x="739" y="541"/>
                  </a:lnTo>
                  <a:lnTo>
                    <a:pt x="730" y="543"/>
                  </a:lnTo>
                  <a:lnTo>
                    <a:pt x="722" y="545"/>
                  </a:lnTo>
                  <a:lnTo>
                    <a:pt x="713" y="547"/>
                  </a:lnTo>
                  <a:lnTo>
                    <a:pt x="702" y="549"/>
                  </a:lnTo>
                  <a:lnTo>
                    <a:pt x="693" y="551"/>
                  </a:lnTo>
                  <a:lnTo>
                    <a:pt x="683" y="554"/>
                  </a:lnTo>
                  <a:lnTo>
                    <a:pt x="672" y="554"/>
                  </a:lnTo>
                  <a:lnTo>
                    <a:pt x="661" y="556"/>
                  </a:lnTo>
                  <a:lnTo>
                    <a:pt x="650" y="558"/>
                  </a:lnTo>
                  <a:lnTo>
                    <a:pt x="639" y="558"/>
                  </a:lnTo>
                  <a:lnTo>
                    <a:pt x="626" y="558"/>
                  </a:lnTo>
                  <a:lnTo>
                    <a:pt x="613" y="560"/>
                  </a:lnTo>
                  <a:lnTo>
                    <a:pt x="600" y="560"/>
                  </a:lnTo>
                  <a:lnTo>
                    <a:pt x="587" y="560"/>
                  </a:lnTo>
                  <a:lnTo>
                    <a:pt x="573" y="560"/>
                  </a:lnTo>
                  <a:lnTo>
                    <a:pt x="558" y="560"/>
                  </a:lnTo>
                  <a:lnTo>
                    <a:pt x="545" y="560"/>
                  </a:lnTo>
                  <a:lnTo>
                    <a:pt x="530" y="560"/>
                  </a:lnTo>
                  <a:lnTo>
                    <a:pt x="515" y="558"/>
                  </a:lnTo>
                  <a:lnTo>
                    <a:pt x="499" y="556"/>
                  </a:lnTo>
                  <a:lnTo>
                    <a:pt x="482" y="556"/>
                  </a:lnTo>
                  <a:lnTo>
                    <a:pt x="464" y="554"/>
                  </a:lnTo>
                  <a:lnTo>
                    <a:pt x="447" y="551"/>
                  </a:lnTo>
                  <a:lnTo>
                    <a:pt x="430" y="549"/>
                  </a:lnTo>
                  <a:lnTo>
                    <a:pt x="412" y="547"/>
                  </a:lnTo>
                  <a:lnTo>
                    <a:pt x="393" y="545"/>
                  </a:lnTo>
                  <a:lnTo>
                    <a:pt x="390" y="543"/>
                  </a:lnTo>
                  <a:lnTo>
                    <a:pt x="388" y="543"/>
                  </a:lnTo>
                  <a:lnTo>
                    <a:pt x="384" y="541"/>
                  </a:lnTo>
                  <a:lnTo>
                    <a:pt x="379" y="541"/>
                  </a:lnTo>
                  <a:lnTo>
                    <a:pt x="375" y="538"/>
                  </a:lnTo>
                  <a:lnTo>
                    <a:pt x="371" y="536"/>
                  </a:lnTo>
                  <a:lnTo>
                    <a:pt x="364" y="532"/>
                  </a:lnTo>
                  <a:lnTo>
                    <a:pt x="360" y="532"/>
                  </a:lnTo>
                  <a:lnTo>
                    <a:pt x="351" y="527"/>
                  </a:lnTo>
                  <a:lnTo>
                    <a:pt x="345" y="525"/>
                  </a:lnTo>
                  <a:lnTo>
                    <a:pt x="336" y="521"/>
                  </a:lnTo>
                  <a:lnTo>
                    <a:pt x="329" y="519"/>
                  </a:lnTo>
                  <a:lnTo>
                    <a:pt x="321" y="514"/>
                  </a:lnTo>
                  <a:lnTo>
                    <a:pt x="312" y="510"/>
                  </a:lnTo>
                  <a:lnTo>
                    <a:pt x="307" y="508"/>
                  </a:lnTo>
                  <a:lnTo>
                    <a:pt x="303" y="506"/>
                  </a:lnTo>
                  <a:lnTo>
                    <a:pt x="299" y="503"/>
                  </a:lnTo>
                  <a:lnTo>
                    <a:pt x="294" y="501"/>
                  </a:lnTo>
                  <a:lnTo>
                    <a:pt x="290" y="497"/>
                  </a:lnTo>
                  <a:lnTo>
                    <a:pt x="286" y="495"/>
                  </a:lnTo>
                  <a:lnTo>
                    <a:pt x="281" y="493"/>
                  </a:lnTo>
                  <a:lnTo>
                    <a:pt x="275" y="490"/>
                  </a:lnTo>
                  <a:lnTo>
                    <a:pt x="270" y="488"/>
                  </a:lnTo>
                  <a:lnTo>
                    <a:pt x="266" y="486"/>
                  </a:lnTo>
                  <a:lnTo>
                    <a:pt x="262" y="482"/>
                  </a:lnTo>
                  <a:lnTo>
                    <a:pt x="257" y="480"/>
                  </a:lnTo>
                  <a:lnTo>
                    <a:pt x="251" y="477"/>
                  </a:lnTo>
                  <a:lnTo>
                    <a:pt x="246" y="473"/>
                  </a:lnTo>
                  <a:lnTo>
                    <a:pt x="242" y="471"/>
                  </a:lnTo>
                  <a:lnTo>
                    <a:pt x="238" y="469"/>
                  </a:lnTo>
                  <a:lnTo>
                    <a:pt x="233" y="464"/>
                  </a:lnTo>
                  <a:lnTo>
                    <a:pt x="227" y="462"/>
                  </a:lnTo>
                  <a:lnTo>
                    <a:pt x="222" y="458"/>
                  </a:lnTo>
                  <a:lnTo>
                    <a:pt x="218" y="456"/>
                  </a:lnTo>
                  <a:lnTo>
                    <a:pt x="214" y="451"/>
                  </a:lnTo>
                  <a:lnTo>
                    <a:pt x="209" y="449"/>
                  </a:lnTo>
                  <a:lnTo>
                    <a:pt x="205" y="445"/>
                  </a:lnTo>
                  <a:lnTo>
                    <a:pt x="198" y="442"/>
                  </a:lnTo>
                  <a:lnTo>
                    <a:pt x="194" y="438"/>
                  </a:lnTo>
                  <a:lnTo>
                    <a:pt x="190" y="436"/>
                  </a:lnTo>
                  <a:lnTo>
                    <a:pt x="185" y="432"/>
                  </a:lnTo>
                  <a:lnTo>
                    <a:pt x="181" y="429"/>
                  </a:lnTo>
                  <a:lnTo>
                    <a:pt x="177" y="425"/>
                  </a:lnTo>
                  <a:lnTo>
                    <a:pt x="172" y="423"/>
                  </a:lnTo>
                  <a:lnTo>
                    <a:pt x="168" y="418"/>
                  </a:lnTo>
                  <a:lnTo>
                    <a:pt x="164" y="416"/>
                  </a:lnTo>
                  <a:lnTo>
                    <a:pt x="155" y="408"/>
                  </a:lnTo>
                  <a:lnTo>
                    <a:pt x="148" y="401"/>
                  </a:lnTo>
                  <a:lnTo>
                    <a:pt x="140" y="394"/>
                  </a:lnTo>
                  <a:lnTo>
                    <a:pt x="133" y="386"/>
                  </a:lnTo>
                  <a:lnTo>
                    <a:pt x="126" y="379"/>
                  </a:lnTo>
                  <a:lnTo>
                    <a:pt x="120" y="373"/>
                  </a:lnTo>
                  <a:lnTo>
                    <a:pt x="113" y="366"/>
                  </a:lnTo>
                  <a:lnTo>
                    <a:pt x="109" y="360"/>
                  </a:lnTo>
                  <a:lnTo>
                    <a:pt x="105" y="353"/>
                  </a:lnTo>
                  <a:lnTo>
                    <a:pt x="100" y="346"/>
                  </a:lnTo>
                  <a:lnTo>
                    <a:pt x="96" y="340"/>
                  </a:lnTo>
                  <a:lnTo>
                    <a:pt x="92" y="333"/>
                  </a:lnTo>
                  <a:lnTo>
                    <a:pt x="87" y="327"/>
                  </a:lnTo>
                  <a:lnTo>
                    <a:pt x="83" y="322"/>
                  </a:lnTo>
                  <a:lnTo>
                    <a:pt x="78" y="316"/>
                  </a:lnTo>
                  <a:lnTo>
                    <a:pt x="76" y="309"/>
                  </a:lnTo>
                  <a:lnTo>
                    <a:pt x="72" y="305"/>
                  </a:lnTo>
                  <a:lnTo>
                    <a:pt x="70" y="298"/>
                  </a:lnTo>
                  <a:lnTo>
                    <a:pt x="65" y="292"/>
                  </a:lnTo>
                  <a:lnTo>
                    <a:pt x="63" y="288"/>
                  </a:lnTo>
                  <a:lnTo>
                    <a:pt x="59" y="281"/>
                  </a:lnTo>
                  <a:lnTo>
                    <a:pt x="57" y="277"/>
                  </a:lnTo>
                  <a:lnTo>
                    <a:pt x="52" y="270"/>
                  </a:lnTo>
                  <a:lnTo>
                    <a:pt x="48" y="266"/>
                  </a:lnTo>
                  <a:lnTo>
                    <a:pt x="44" y="259"/>
                  </a:lnTo>
                  <a:lnTo>
                    <a:pt x="41" y="255"/>
                  </a:lnTo>
                  <a:lnTo>
                    <a:pt x="37" y="248"/>
                  </a:lnTo>
                  <a:lnTo>
                    <a:pt x="33" y="244"/>
                  </a:lnTo>
                  <a:lnTo>
                    <a:pt x="28" y="237"/>
                  </a:lnTo>
                  <a:lnTo>
                    <a:pt x="24" y="233"/>
                  </a:lnTo>
                  <a:lnTo>
                    <a:pt x="17" y="226"/>
                  </a:lnTo>
                  <a:lnTo>
                    <a:pt x="13" y="220"/>
                  </a:lnTo>
                  <a:lnTo>
                    <a:pt x="7" y="216"/>
                  </a:lnTo>
                  <a:lnTo>
                    <a:pt x="0" y="209"/>
                  </a:lnTo>
                  <a:lnTo>
                    <a:pt x="2" y="211"/>
                  </a:lnTo>
                  <a:lnTo>
                    <a:pt x="4" y="211"/>
                  </a:lnTo>
                  <a:lnTo>
                    <a:pt x="9" y="213"/>
                  </a:lnTo>
                  <a:lnTo>
                    <a:pt x="13" y="218"/>
                  </a:lnTo>
                  <a:lnTo>
                    <a:pt x="20" y="222"/>
                  </a:lnTo>
                  <a:lnTo>
                    <a:pt x="24" y="224"/>
                  </a:lnTo>
                  <a:lnTo>
                    <a:pt x="26" y="226"/>
                  </a:lnTo>
                  <a:lnTo>
                    <a:pt x="33" y="231"/>
                  </a:lnTo>
                  <a:lnTo>
                    <a:pt x="37" y="235"/>
                  </a:lnTo>
                  <a:lnTo>
                    <a:pt x="41" y="240"/>
                  </a:lnTo>
                  <a:lnTo>
                    <a:pt x="46" y="244"/>
                  </a:lnTo>
                  <a:lnTo>
                    <a:pt x="50" y="248"/>
                  </a:lnTo>
                  <a:lnTo>
                    <a:pt x="57" y="255"/>
                  </a:lnTo>
                  <a:lnTo>
                    <a:pt x="63" y="259"/>
                  </a:lnTo>
                  <a:lnTo>
                    <a:pt x="70" y="266"/>
                  </a:lnTo>
                  <a:lnTo>
                    <a:pt x="76" y="272"/>
                  </a:lnTo>
                  <a:lnTo>
                    <a:pt x="83" y="281"/>
                  </a:lnTo>
                  <a:lnTo>
                    <a:pt x="92" y="288"/>
                  </a:lnTo>
                  <a:lnTo>
                    <a:pt x="98" y="296"/>
                  </a:lnTo>
                  <a:lnTo>
                    <a:pt x="102" y="301"/>
                  </a:lnTo>
                  <a:lnTo>
                    <a:pt x="105" y="305"/>
                  </a:lnTo>
                  <a:lnTo>
                    <a:pt x="109" y="309"/>
                  </a:lnTo>
                  <a:lnTo>
                    <a:pt x="113" y="314"/>
                  </a:lnTo>
                  <a:lnTo>
                    <a:pt x="118" y="318"/>
                  </a:lnTo>
                  <a:lnTo>
                    <a:pt x="122" y="325"/>
                  </a:lnTo>
                  <a:lnTo>
                    <a:pt x="126" y="329"/>
                  </a:lnTo>
                  <a:lnTo>
                    <a:pt x="131" y="336"/>
                  </a:lnTo>
                  <a:lnTo>
                    <a:pt x="137" y="340"/>
                  </a:lnTo>
                  <a:lnTo>
                    <a:pt x="142" y="346"/>
                  </a:lnTo>
                  <a:lnTo>
                    <a:pt x="146" y="351"/>
                  </a:lnTo>
                  <a:lnTo>
                    <a:pt x="153" y="357"/>
                  </a:lnTo>
                  <a:lnTo>
                    <a:pt x="157" y="362"/>
                  </a:lnTo>
                  <a:lnTo>
                    <a:pt x="161" y="368"/>
                  </a:lnTo>
                  <a:lnTo>
                    <a:pt x="166" y="375"/>
                  </a:lnTo>
                  <a:lnTo>
                    <a:pt x="174" y="381"/>
                  </a:lnTo>
                  <a:lnTo>
                    <a:pt x="179" y="386"/>
                  </a:lnTo>
                  <a:lnTo>
                    <a:pt x="188" y="390"/>
                  </a:lnTo>
                  <a:lnTo>
                    <a:pt x="194" y="397"/>
                  </a:lnTo>
                  <a:lnTo>
                    <a:pt x="201" y="401"/>
                  </a:lnTo>
                  <a:lnTo>
                    <a:pt x="209" y="408"/>
                  </a:lnTo>
                  <a:lnTo>
                    <a:pt x="218" y="412"/>
                  </a:lnTo>
                  <a:lnTo>
                    <a:pt x="225" y="416"/>
                  </a:lnTo>
                  <a:lnTo>
                    <a:pt x="233" y="421"/>
                  </a:lnTo>
                  <a:lnTo>
                    <a:pt x="242" y="425"/>
                  </a:lnTo>
                  <a:lnTo>
                    <a:pt x="253" y="429"/>
                  </a:lnTo>
                  <a:lnTo>
                    <a:pt x="262" y="434"/>
                  </a:lnTo>
                  <a:lnTo>
                    <a:pt x="273" y="438"/>
                  </a:lnTo>
                  <a:lnTo>
                    <a:pt x="281" y="442"/>
                  </a:lnTo>
                  <a:lnTo>
                    <a:pt x="292" y="447"/>
                  </a:lnTo>
                  <a:lnTo>
                    <a:pt x="301" y="451"/>
                  </a:lnTo>
                  <a:lnTo>
                    <a:pt x="312" y="453"/>
                  </a:lnTo>
                  <a:lnTo>
                    <a:pt x="323" y="458"/>
                  </a:lnTo>
                  <a:lnTo>
                    <a:pt x="334" y="462"/>
                  </a:lnTo>
                  <a:lnTo>
                    <a:pt x="345" y="464"/>
                  </a:lnTo>
                  <a:lnTo>
                    <a:pt x="355" y="469"/>
                  </a:lnTo>
                  <a:lnTo>
                    <a:pt x="366" y="471"/>
                  </a:lnTo>
                  <a:lnTo>
                    <a:pt x="377" y="475"/>
                  </a:lnTo>
                  <a:lnTo>
                    <a:pt x="390" y="477"/>
                  </a:lnTo>
                  <a:lnTo>
                    <a:pt x="401" y="480"/>
                  </a:lnTo>
                  <a:lnTo>
                    <a:pt x="414" y="482"/>
                  </a:lnTo>
                  <a:lnTo>
                    <a:pt x="425" y="484"/>
                  </a:lnTo>
                  <a:lnTo>
                    <a:pt x="438" y="486"/>
                  </a:lnTo>
                  <a:lnTo>
                    <a:pt x="449" y="488"/>
                  </a:lnTo>
                  <a:lnTo>
                    <a:pt x="460" y="488"/>
                  </a:lnTo>
                  <a:lnTo>
                    <a:pt x="473" y="490"/>
                  </a:lnTo>
                  <a:lnTo>
                    <a:pt x="484" y="493"/>
                  </a:lnTo>
                  <a:lnTo>
                    <a:pt x="497" y="493"/>
                  </a:lnTo>
                  <a:lnTo>
                    <a:pt x="508" y="493"/>
                  </a:lnTo>
                  <a:lnTo>
                    <a:pt x="521" y="495"/>
                  </a:lnTo>
                  <a:lnTo>
                    <a:pt x="532" y="495"/>
                  </a:lnTo>
                  <a:lnTo>
                    <a:pt x="545" y="495"/>
                  </a:lnTo>
                  <a:lnTo>
                    <a:pt x="556" y="495"/>
                  </a:lnTo>
                  <a:lnTo>
                    <a:pt x="567" y="495"/>
                  </a:lnTo>
                  <a:lnTo>
                    <a:pt x="580" y="495"/>
                  </a:lnTo>
                  <a:lnTo>
                    <a:pt x="591" y="495"/>
                  </a:lnTo>
                  <a:lnTo>
                    <a:pt x="604" y="493"/>
                  </a:lnTo>
                  <a:lnTo>
                    <a:pt x="615" y="493"/>
                  </a:lnTo>
                  <a:lnTo>
                    <a:pt x="628" y="493"/>
                  </a:lnTo>
                  <a:lnTo>
                    <a:pt x="639" y="490"/>
                  </a:lnTo>
                  <a:lnTo>
                    <a:pt x="650" y="488"/>
                  </a:lnTo>
                  <a:lnTo>
                    <a:pt x="661" y="486"/>
                  </a:lnTo>
                  <a:lnTo>
                    <a:pt x="672" y="484"/>
                  </a:lnTo>
                  <a:lnTo>
                    <a:pt x="683" y="482"/>
                  </a:lnTo>
                  <a:lnTo>
                    <a:pt x="693" y="480"/>
                  </a:lnTo>
                  <a:lnTo>
                    <a:pt x="702" y="477"/>
                  </a:lnTo>
                  <a:lnTo>
                    <a:pt x="713" y="473"/>
                  </a:lnTo>
                  <a:lnTo>
                    <a:pt x="724" y="471"/>
                  </a:lnTo>
                  <a:lnTo>
                    <a:pt x="735" y="466"/>
                  </a:lnTo>
                  <a:lnTo>
                    <a:pt x="744" y="462"/>
                  </a:lnTo>
                  <a:lnTo>
                    <a:pt x="754" y="458"/>
                  </a:lnTo>
                  <a:lnTo>
                    <a:pt x="763" y="453"/>
                  </a:lnTo>
                  <a:lnTo>
                    <a:pt x="772" y="449"/>
                  </a:lnTo>
                  <a:lnTo>
                    <a:pt x="781" y="445"/>
                  </a:lnTo>
                  <a:lnTo>
                    <a:pt x="792" y="438"/>
                  </a:lnTo>
                  <a:lnTo>
                    <a:pt x="800" y="434"/>
                  </a:lnTo>
                  <a:lnTo>
                    <a:pt x="800" y="432"/>
                  </a:lnTo>
                  <a:lnTo>
                    <a:pt x="805" y="429"/>
                  </a:lnTo>
                  <a:lnTo>
                    <a:pt x="809" y="425"/>
                  </a:lnTo>
                  <a:lnTo>
                    <a:pt x="816" y="418"/>
                  </a:lnTo>
                  <a:lnTo>
                    <a:pt x="820" y="410"/>
                  </a:lnTo>
                  <a:lnTo>
                    <a:pt x="822" y="401"/>
                  </a:lnTo>
                  <a:lnTo>
                    <a:pt x="820" y="397"/>
                  </a:lnTo>
                  <a:lnTo>
                    <a:pt x="820" y="392"/>
                  </a:lnTo>
                  <a:lnTo>
                    <a:pt x="820" y="388"/>
                  </a:lnTo>
                  <a:lnTo>
                    <a:pt x="818" y="384"/>
                  </a:lnTo>
                  <a:lnTo>
                    <a:pt x="813" y="381"/>
                  </a:lnTo>
                  <a:lnTo>
                    <a:pt x="809" y="377"/>
                  </a:lnTo>
                  <a:lnTo>
                    <a:pt x="802" y="375"/>
                  </a:lnTo>
                  <a:lnTo>
                    <a:pt x="796" y="373"/>
                  </a:lnTo>
                  <a:lnTo>
                    <a:pt x="792" y="370"/>
                  </a:lnTo>
                  <a:lnTo>
                    <a:pt x="785" y="370"/>
                  </a:lnTo>
                  <a:lnTo>
                    <a:pt x="781" y="368"/>
                  </a:lnTo>
                  <a:lnTo>
                    <a:pt x="776" y="368"/>
                  </a:lnTo>
                  <a:lnTo>
                    <a:pt x="770" y="366"/>
                  </a:lnTo>
                  <a:lnTo>
                    <a:pt x="765" y="364"/>
                  </a:lnTo>
                  <a:lnTo>
                    <a:pt x="759" y="362"/>
                  </a:lnTo>
                  <a:lnTo>
                    <a:pt x="752" y="362"/>
                  </a:lnTo>
                  <a:lnTo>
                    <a:pt x="746" y="360"/>
                  </a:lnTo>
                  <a:lnTo>
                    <a:pt x="737" y="357"/>
                  </a:lnTo>
                  <a:lnTo>
                    <a:pt x="730" y="357"/>
                  </a:lnTo>
                  <a:lnTo>
                    <a:pt x="724" y="355"/>
                  </a:lnTo>
                  <a:lnTo>
                    <a:pt x="715" y="353"/>
                  </a:lnTo>
                  <a:lnTo>
                    <a:pt x="709" y="351"/>
                  </a:lnTo>
                  <a:lnTo>
                    <a:pt x="700" y="349"/>
                  </a:lnTo>
                  <a:lnTo>
                    <a:pt x="693" y="349"/>
                  </a:lnTo>
                  <a:lnTo>
                    <a:pt x="685" y="344"/>
                  </a:lnTo>
                  <a:lnTo>
                    <a:pt x="678" y="344"/>
                  </a:lnTo>
                  <a:lnTo>
                    <a:pt x="667" y="342"/>
                  </a:lnTo>
                  <a:lnTo>
                    <a:pt x="661" y="340"/>
                  </a:lnTo>
                  <a:lnTo>
                    <a:pt x="652" y="338"/>
                  </a:lnTo>
                  <a:lnTo>
                    <a:pt x="643" y="336"/>
                  </a:lnTo>
                  <a:lnTo>
                    <a:pt x="635" y="333"/>
                  </a:lnTo>
                  <a:lnTo>
                    <a:pt x="628" y="331"/>
                  </a:lnTo>
                  <a:lnTo>
                    <a:pt x="617" y="327"/>
                  </a:lnTo>
                  <a:lnTo>
                    <a:pt x="608" y="325"/>
                  </a:lnTo>
                  <a:lnTo>
                    <a:pt x="600" y="322"/>
                  </a:lnTo>
                  <a:lnTo>
                    <a:pt x="593" y="320"/>
                  </a:lnTo>
                  <a:lnTo>
                    <a:pt x="582" y="316"/>
                  </a:lnTo>
                  <a:lnTo>
                    <a:pt x="573" y="314"/>
                  </a:lnTo>
                  <a:lnTo>
                    <a:pt x="565" y="309"/>
                  </a:lnTo>
                  <a:lnTo>
                    <a:pt x="556" y="307"/>
                  </a:lnTo>
                  <a:lnTo>
                    <a:pt x="547" y="305"/>
                  </a:lnTo>
                  <a:lnTo>
                    <a:pt x="541" y="301"/>
                  </a:lnTo>
                  <a:lnTo>
                    <a:pt x="532" y="298"/>
                  </a:lnTo>
                  <a:lnTo>
                    <a:pt x="523" y="294"/>
                  </a:lnTo>
                  <a:lnTo>
                    <a:pt x="515" y="292"/>
                  </a:lnTo>
                  <a:lnTo>
                    <a:pt x="506" y="288"/>
                  </a:lnTo>
                  <a:lnTo>
                    <a:pt x="499" y="283"/>
                  </a:lnTo>
                  <a:lnTo>
                    <a:pt x="493" y="281"/>
                  </a:lnTo>
                  <a:lnTo>
                    <a:pt x="484" y="277"/>
                  </a:lnTo>
                  <a:lnTo>
                    <a:pt x="475" y="272"/>
                  </a:lnTo>
                  <a:lnTo>
                    <a:pt x="469" y="268"/>
                  </a:lnTo>
                  <a:lnTo>
                    <a:pt x="462" y="264"/>
                  </a:lnTo>
                  <a:lnTo>
                    <a:pt x="456" y="259"/>
                  </a:lnTo>
                  <a:lnTo>
                    <a:pt x="449" y="255"/>
                  </a:lnTo>
                  <a:lnTo>
                    <a:pt x="443" y="250"/>
                  </a:lnTo>
                  <a:lnTo>
                    <a:pt x="436" y="246"/>
                  </a:lnTo>
                  <a:lnTo>
                    <a:pt x="430" y="242"/>
                  </a:lnTo>
                  <a:lnTo>
                    <a:pt x="425" y="237"/>
                  </a:lnTo>
                  <a:lnTo>
                    <a:pt x="421" y="231"/>
                  </a:lnTo>
                  <a:lnTo>
                    <a:pt x="414" y="226"/>
                  </a:lnTo>
                  <a:lnTo>
                    <a:pt x="410" y="222"/>
                  </a:lnTo>
                  <a:lnTo>
                    <a:pt x="406" y="216"/>
                  </a:lnTo>
                  <a:lnTo>
                    <a:pt x="401" y="211"/>
                  </a:lnTo>
                  <a:lnTo>
                    <a:pt x="399" y="205"/>
                  </a:lnTo>
                  <a:lnTo>
                    <a:pt x="395" y="198"/>
                  </a:lnTo>
                  <a:lnTo>
                    <a:pt x="393" y="194"/>
                  </a:lnTo>
                  <a:lnTo>
                    <a:pt x="388" y="187"/>
                  </a:lnTo>
                  <a:lnTo>
                    <a:pt x="386" y="183"/>
                  </a:lnTo>
                  <a:lnTo>
                    <a:pt x="382" y="176"/>
                  </a:lnTo>
                  <a:lnTo>
                    <a:pt x="379" y="172"/>
                  </a:lnTo>
                  <a:lnTo>
                    <a:pt x="377" y="168"/>
                  </a:lnTo>
                  <a:lnTo>
                    <a:pt x="375" y="163"/>
                  </a:lnTo>
                  <a:lnTo>
                    <a:pt x="373" y="157"/>
                  </a:lnTo>
                  <a:lnTo>
                    <a:pt x="371" y="152"/>
                  </a:lnTo>
                  <a:lnTo>
                    <a:pt x="369" y="148"/>
                  </a:lnTo>
                  <a:lnTo>
                    <a:pt x="366" y="144"/>
                  </a:lnTo>
                  <a:lnTo>
                    <a:pt x="364" y="139"/>
                  </a:lnTo>
                  <a:lnTo>
                    <a:pt x="362" y="135"/>
                  </a:lnTo>
                  <a:lnTo>
                    <a:pt x="362" y="131"/>
                  </a:lnTo>
                  <a:lnTo>
                    <a:pt x="360" y="126"/>
                  </a:lnTo>
                  <a:lnTo>
                    <a:pt x="358" y="117"/>
                  </a:lnTo>
                  <a:lnTo>
                    <a:pt x="355" y="111"/>
                  </a:lnTo>
                  <a:lnTo>
                    <a:pt x="353" y="104"/>
                  </a:lnTo>
                  <a:lnTo>
                    <a:pt x="351" y="98"/>
                  </a:lnTo>
                  <a:lnTo>
                    <a:pt x="351" y="91"/>
                  </a:lnTo>
                  <a:lnTo>
                    <a:pt x="349" y="85"/>
                  </a:lnTo>
                  <a:lnTo>
                    <a:pt x="349" y="78"/>
                  </a:lnTo>
                  <a:lnTo>
                    <a:pt x="349" y="74"/>
                  </a:lnTo>
                  <a:lnTo>
                    <a:pt x="347" y="69"/>
                  </a:lnTo>
                  <a:lnTo>
                    <a:pt x="347" y="63"/>
                  </a:lnTo>
                  <a:lnTo>
                    <a:pt x="347" y="61"/>
                  </a:lnTo>
                  <a:lnTo>
                    <a:pt x="347" y="56"/>
                  </a:lnTo>
                  <a:lnTo>
                    <a:pt x="347" y="50"/>
                  </a:lnTo>
                  <a:lnTo>
                    <a:pt x="349" y="45"/>
                  </a:lnTo>
                  <a:lnTo>
                    <a:pt x="351" y="41"/>
                  </a:lnTo>
                  <a:lnTo>
                    <a:pt x="351" y="37"/>
                  </a:lnTo>
                  <a:lnTo>
                    <a:pt x="351" y="37"/>
                  </a:lnTo>
                  <a:lnTo>
                    <a:pt x="353" y="37"/>
                  </a:lnTo>
                  <a:lnTo>
                    <a:pt x="403" y="0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539" y="3450"/>
              <a:ext cx="111" cy="205"/>
            </a:xfrm>
            <a:custGeom>
              <a:avLst/>
              <a:gdLst>
                <a:gd name="T0" fmla="*/ 109 w 111"/>
                <a:gd name="T1" fmla="*/ 37 h 205"/>
                <a:gd name="T2" fmla="*/ 100 w 111"/>
                <a:gd name="T3" fmla="*/ 24 h 205"/>
                <a:gd name="T4" fmla="*/ 87 w 111"/>
                <a:gd name="T5" fmla="*/ 9 h 205"/>
                <a:gd name="T6" fmla="*/ 69 w 111"/>
                <a:gd name="T7" fmla="*/ 0 h 205"/>
                <a:gd name="T8" fmla="*/ 56 w 111"/>
                <a:gd name="T9" fmla="*/ 5 h 205"/>
                <a:gd name="T10" fmla="*/ 47 w 111"/>
                <a:gd name="T11" fmla="*/ 13 h 205"/>
                <a:gd name="T12" fmla="*/ 39 w 111"/>
                <a:gd name="T13" fmla="*/ 26 h 205"/>
                <a:gd name="T14" fmla="*/ 32 w 111"/>
                <a:gd name="T15" fmla="*/ 39 h 205"/>
                <a:gd name="T16" fmla="*/ 30 w 111"/>
                <a:gd name="T17" fmla="*/ 50 h 205"/>
                <a:gd name="T18" fmla="*/ 26 w 111"/>
                <a:gd name="T19" fmla="*/ 59 h 205"/>
                <a:gd name="T20" fmla="*/ 21 w 111"/>
                <a:gd name="T21" fmla="*/ 70 h 205"/>
                <a:gd name="T22" fmla="*/ 17 w 111"/>
                <a:gd name="T23" fmla="*/ 83 h 205"/>
                <a:gd name="T24" fmla="*/ 15 w 111"/>
                <a:gd name="T25" fmla="*/ 96 h 205"/>
                <a:gd name="T26" fmla="*/ 10 w 111"/>
                <a:gd name="T27" fmla="*/ 109 h 205"/>
                <a:gd name="T28" fmla="*/ 8 w 111"/>
                <a:gd name="T29" fmla="*/ 122 h 205"/>
                <a:gd name="T30" fmla="*/ 6 w 111"/>
                <a:gd name="T31" fmla="*/ 138 h 205"/>
                <a:gd name="T32" fmla="*/ 2 w 111"/>
                <a:gd name="T33" fmla="*/ 153 h 205"/>
                <a:gd name="T34" fmla="*/ 0 w 111"/>
                <a:gd name="T35" fmla="*/ 188 h 205"/>
                <a:gd name="T36" fmla="*/ 2 w 111"/>
                <a:gd name="T37" fmla="*/ 199 h 205"/>
                <a:gd name="T38" fmla="*/ 6 w 111"/>
                <a:gd name="T39" fmla="*/ 205 h 205"/>
                <a:gd name="T40" fmla="*/ 15 w 111"/>
                <a:gd name="T41" fmla="*/ 203 h 205"/>
                <a:gd name="T42" fmla="*/ 17 w 111"/>
                <a:gd name="T43" fmla="*/ 194 h 205"/>
                <a:gd name="T44" fmla="*/ 23 w 111"/>
                <a:gd name="T45" fmla="*/ 181 h 205"/>
                <a:gd name="T46" fmla="*/ 23 w 111"/>
                <a:gd name="T47" fmla="*/ 173 h 205"/>
                <a:gd name="T48" fmla="*/ 26 w 111"/>
                <a:gd name="T49" fmla="*/ 162 h 205"/>
                <a:gd name="T50" fmla="*/ 30 w 111"/>
                <a:gd name="T51" fmla="*/ 151 h 205"/>
                <a:gd name="T52" fmla="*/ 34 w 111"/>
                <a:gd name="T53" fmla="*/ 140 h 205"/>
                <a:gd name="T54" fmla="*/ 37 w 111"/>
                <a:gd name="T55" fmla="*/ 129 h 205"/>
                <a:gd name="T56" fmla="*/ 41 w 111"/>
                <a:gd name="T57" fmla="*/ 116 h 205"/>
                <a:gd name="T58" fmla="*/ 47 w 111"/>
                <a:gd name="T59" fmla="*/ 105 h 205"/>
                <a:gd name="T60" fmla="*/ 54 w 111"/>
                <a:gd name="T61" fmla="*/ 94 h 205"/>
                <a:gd name="T62" fmla="*/ 61 w 111"/>
                <a:gd name="T63" fmla="*/ 83 h 205"/>
                <a:gd name="T64" fmla="*/ 67 w 111"/>
                <a:gd name="T65" fmla="*/ 72 h 205"/>
                <a:gd name="T66" fmla="*/ 76 w 111"/>
                <a:gd name="T67" fmla="*/ 63 h 205"/>
                <a:gd name="T68" fmla="*/ 87 w 111"/>
                <a:gd name="T69" fmla="*/ 57 h 205"/>
                <a:gd name="T70" fmla="*/ 111 w 111"/>
                <a:gd name="T71" fmla="*/ 3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1" h="205">
                  <a:moveTo>
                    <a:pt x="111" y="39"/>
                  </a:moveTo>
                  <a:lnTo>
                    <a:pt x="109" y="37"/>
                  </a:lnTo>
                  <a:lnTo>
                    <a:pt x="104" y="31"/>
                  </a:lnTo>
                  <a:lnTo>
                    <a:pt x="100" y="24"/>
                  </a:lnTo>
                  <a:lnTo>
                    <a:pt x="93" y="15"/>
                  </a:lnTo>
                  <a:lnTo>
                    <a:pt x="87" y="9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61" y="2"/>
                  </a:lnTo>
                  <a:lnTo>
                    <a:pt x="56" y="5"/>
                  </a:lnTo>
                  <a:lnTo>
                    <a:pt x="52" y="9"/>
                  </a:lnTo>
                  <a:lnTo>
                    <a:pt x="47" y="13"/>
                  </a:lnTo>
                  <a:lnTo>
                    <a:pt x="43" y="20"/>
                  </a:lnTo>
                  <a:lnTo>
                    <a:pt x="39" y="26"/>
                  </a:lnTo>
                  <a:lnTo>
                    <a:pt x="34" y="35"/>
                  </a:lnTo>
                  <a:lnTo>
                    <a:pt x="32" y="39"/>
                  </a:lnTo>
                  <a:lnTo>
                    <a:pt x="32" y="44"/>
                  </a:lnTo>
                  <a:lnTo>
                    <a:pt x="30" y="50"/>
                  </a:lnTo>
                  <a:lnTo>
                    <a:pt x="28" y="55"/>
                  </a:lnTo>
                  <a:lnTo>
                    <a:pt x="26" y="59"/>
                  </a:lnTo>
                  <a:lnTo>
                    <a:pt x="23" y="66"/>
                  </a:lnTo>
                  <a:lnTo>
                    <a:pt x="21" y="70"/>
                  </a:lnTo>
                  <a:lnTo>
                    <a:pt x="21" y="77"/>
                  </a:lnTo>
                  <a:lnTo>
                    <a:pt x="17" y="83"/>
                  </a:lnTo>
                  <a:lnTo>
                    <a:pt x="17" y="90"/>
                  </a:lnTo>
                  <a:lnTo>
                    <a:pt x="15" y="96"/>
                  </a:lnTo>
                  <a:lnTo>
                    <a:pt x="13" y="103"/>
                  </a:lnTo>
                  <a:lnTo>
                    <a:pt x="10" y="109"/>
                  </a:lnTo>
                  <a:lnTo>
                    <a:pt x="10" y="116"/>
                  </a:lnTo>
                  <a:lnTo>
                    <a:pt x="8" y="122"/>
                  </a:lnTo>
                  <a:lnTo>
                    <a:pt x="6" y="131"/>
                  </a:lnTo>
                  <a:lnTo>
                    <a:pt x="6" y="138"/>
                  </a:lnTo>
                  <a:lnTo>
                    <a:pt x="4" y="146"/>
                  </a:lnTo>
                  <a:lnTo>
                    <a:pt x="2" y="153"/>
                  </a:lnTo>
                  <a:lnTo>
                    <a:pt x="2" y="162"/>
                  </a:lnTo>
                  <a:lnTo>
                    <a:pt x="0" y="188"/>
                  </a:lnTo>
                  <a:lnTo>
                    <a:pt x="0" y="192"/>
                  </a:lnTo>
                  <a:lnTo>
                    <a:pt x="2" y="199"/>
                  </a:lnTo>
                  <a:lnTo>
                    <a:pt x="2" y="201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5" y="203"/>
                  </a:lnTo>
                  <a:lnTo>
                    <a:pt x="17" y="199"/>
                  </a:lnTo>
                  <a:lnTo>
                    <a:pt x="17" y="194"/>
                  </a:lnTo>
                  <a:lnTo>
                    <a:pt x="21" y="188"/>
                  </a:lnTo>
                  <a:lnTo>
                    <a:pt x="23" y="181"/>
                  </a:lnTo>
                  <a:lnTo>
                    <a:pt x="23" y="177"/>
                  </a:lnTo>
                  <a:lnTo>
                    <a:pt x="23" y="173"/>
                  </a:lnTo>
                  <a:lnTo>
                    <a:pt x="26" y="166"/>
                  </a:lnTo>
                  <a:lnTo>
                    <a:pt x="26" y="162"/>
                  </a:lnTo>
                  <a:lnTo>
                    <a:pt x="28" y="155"/>
                  </a:lnTo>
                  <a:lnTo>
                    <a:pt x="30" y="151"/>
                  </a:lnTo>
                  <a:lnTo>
                    <a:pt x="32" y="144"/>
                  </a:lnTo>
                  <a:lnTo>
                    <a:pt x="34" y="140"/>
                  </a:lnTo>
                  <a:lnTo>
                    <a:pt x="34" y="133"/>
                  </a:lnTo>
                  <a:lnTo>
                    <a:pt x="37" y="129"/>
                  </a:lnTo>
                  <a:lnTo>
                    <a:pt x="39" y="122"/>
                  </a:lnTo>
                  <a:lnTo>
                    <a:pt x="41" y="116"/>
                  </a:lnTo>
                  <a:lnTo>
                    <a:pt x="43" y="109"/>
                  </a:lnTo>
                  <a:lnTo>
                    <a:pt x="47" y="105"/>
                  </a:lnTo>
                  <a:lnTo>
                    <a:pt x="50" y="98"/>
                  </a:lnTo>
                  <a:lnTo>
                    <a:pt x="54" y="94"/>
                  </a:lnTo>
                  <a:lnTo>
                    <a:pt x="56" y="87"/>
                  </a:lnTo>
                  <a:lnTo>
                    <a:pt x="61" y="83"/>
                  </a:lnTo>
                  <a:lnTo>
                    <a:pt x="63" y="77"/>
                  </a:lnTo>
                  <a:lnTo>
                    <a:pt x="67" y="72"/>
                  </a:lnTo>
                  <a:lnTo>
                    <a:pt x="71" y="68"/>
                  </a:lnTo>
                  <a:lnTo>
                    <a:pt x="76" y="63"/>
                  </a:lnTo>
                  <a:lnTo>
                    <a:pt x="80" y="59"/>
                  </a:lnTo>
                  <a:lnTo>
                    <a:pt x="87" y="57"/>
                  </a:lnTo>
                  <a:lnTo>
                    <a:pt x="111" y="39"/>
                  </a:lnTo>
                  <a:lnTo>
                    <a:pt x="111" y="3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01" y="3027"/>
              <a:ext cx="159" cy="609"/>
            </a:xfrm>
            <a:custGeom>
              <a:avLst/>
              <a:gdLst>
                <a:gd name="T0" fmla="*/ 122 w 159"/>
                <a:gd name="T1" fmla="*/ 602 h 609"/>
                <a:gd name="T2" fmla="*/ 103 w 159"/>
                <a:gd name="T3" fmla="*/ 593 h 609"/>
                <a:gd name="T4" fmla="*/ 81 w 159"/>
                <a:gd name="T5" fmla="*/ 585 h 609"/>
                <a:gd name="T6" fmla="*/ 59 w 159"/>
                <a:gd name="T7" fmla="*/ 572 h 609"/>
                <a:gd name="T8" fmla="*/ 39 w 159"/>
                <a:gd name="T9" fmla="*/ 556 h 609"/>
                <a:gd name="T10" fmla="*/ 22 w 159"/>
                <a:gd name="T11" fmla="*/ 541 h 609"/>
                <a:gd name="T12" fmla="*/ 9 w 159"/>
                <a:gd name="T13" fmla="*/ 515 h 609"/>
                <a:gd name="T14" fmla="*/ 7 w 159"/>
                <a:gd name="T15" fmla="*/ 486 h 609"/>
                <a:gd name="T16" fmla="*/ 4 w 159"/>
                <a:gd name="T17" fmla="*/ 458 h 609"/>
                <a:gd name="T18" fmla="*/ 0 w 159"/>
                <a:gd name="T19" fmla="*/ 441 h 609"/>
                <a:gd name="T20" fmla="*/ 0 w 159"/>
                <a:gd name="T21" fmla="*/ 421 h 609"/>
                <a:gd name="T22" fmla="*/ 0 w 159"/>
                <a:gd name="T23" fmla="*/ 399 h 609"/>
                <a:gd name="T24" fmla="*/ 0 w 159"/>
                <a:gd name="T25" fmla="*/ 377 h 609"/>
                <a:gd name="T26" fmla="*/ 0 w 159"/>
                <a:gd name="T27" fmla="*/ 353 h 609"/>
                <a:gd name="T28" fmla="*/ 0 w 159"/>
                <a:gd name="T29" fmla="*/ 329 h 609"/>
                <a:gd name="T30" fmla="*/ 4 w 159"/>
                <a:gd name="T31" fmla="*/ 308 h 609"/>
                <a:gd name="T32" fmla="*/ 7 w 159"/>
                <a:gd name="T33" fmla="*/ 284 h 609"/>
                <a:gd name="T34" fmla="*/ 11 w 159"/>
                <a:gd name="T35" fmla="*/ 260 h 609"/>
                <a:gd name="T36" fmla="*/ 15 w 159"/>
                <a:gd name="T37" fmla="*/ 238 h 609"/>
                <a:gd name="T38" fmla="*/ 24 w 159"/>
                <a:gd name="T39" fmla="*/ 216 h 609"/>
                <a:gd name="T40" fmla="*/ 31 w 159"/>
                <a:gd name="T41" fmla="*/ 194 h 609"/>
                <a:gd name="T42" fmla="*/ 39 w 159"/>
                <a:gd name="T43" fmla="*/ 175 h 609"/>
                <a:gd name="T44" fmla="*/ 50 w 159"/>
                <a:gd name="T45" fmla="*/ 153 h 609"/>
                <a:gd name="T46" fmla="*/ 59 w 159"/>
                <a:gd name="T47" fmla="*/ 133 h 609"/>
                <a:gd name="T48" fmla="*/ 70 w 159"/>
                <a:gd name="T49" fmla="*/ 116 h 609"/>
                <a:gd name="T50" fmla="*/ 81 w 159"/>
                <a:gd name="T51" fmla="*/ 94 h 609"/>
                <a:gd name="T52" fmla="*/ 103 w 159"/>
                <a:gd name="T53" fmla="*/ 63 h 609"/>
                <a:gd name="T54" fmla="*/ 120 w 159"/>
                <a:gd name="T55" fmla="*/ 39 h 609"/>
                <a:gd name="T56" fmla="*/ 135 w 159"/>
                <a:gd name="T57" fmla="*/ 20 h 609"/>
                <a:gd name="T58" fmla="*/ 151 w 159"/>
                <a:gd name="T59" fmla="*/ 0 h 609"/>
                <a:gd name="T60" fmla="*/ 146 w 159"/>
                <a:gd name="T61" fmla="*/ 9 h 609"/>
                <a:gd name="T62" fmla="*/ 135 w 159"/>
                <a:gd name="T63" fmla="*/ 28 h 609"/>
                <a:gd name="T64" fmla="*/ 118 w 159"/>
                <a:gd name="T65" fmla="*/ 57 h 609"/>
                <a:gd name="T66" fmla="*/ 107 w 159"/>
                <a:gd name="T67" fmla="*/ 79 h 609"/>
                <a:gd name="T68" fmla="*/ 98 w 159"/>
                <a:gd name="T69" fmla="*/ 98 h 609"/>
                <a:gd name="T70" fmla="*/ 87 w 159"/>
                <a:gd name="T71" fmla="*/ 118 h 609"/>
                <a:gd name="T72" fmla="*/ 79 w 159"/>
                <a:gd name="T73" fmla="*/ 142 h 609"/>
                <a:gd name="T74" fmla="*/ 70 w 159"/>
                <a:gd name="T75" fmla="*/ 166 h 609"/>
                <a:gd name="T76" fmla="*/ 61 w 159"/>
                <a:gd name="T77" fmla="*/ 190 h 609"/>
                <a:gd name="T78" fmla="*/ 52 w 159"/>
                <a:gd name="T79" fmla="*/ 216 h 609"/>
                <a:gd name="T80" fmla="*/ 46 w 159"/>
                <a:gd name="T81" fmla="*/ 244 h 609"/>
                <a:gd name="T82" fmla="*/ 42 w 159"/>
                <a:gd name="T83" fmla="*/ 273 h 609"/>
                <a:gd name="T84" fmla="*/ 37 w 159"/>
                <a:gd name="T85" fmla="*/ 299 h 609"/>
                <a:gd name="T86" fmla="*/ 33 w 159"/>
                <a:gd name="T87" fmla="*/ 325 h 609"/>
                <a:gd name="T88" fmla="*/ 31 w 159"/>
                <a:gd name="T89" fmla="*/ 347 h 609"/>
                <a:gd name="T90" fmla="*/ 31 w 159"/>
                <a:gd name="T91" fmla="*/ 369 h 609"/>
                <a:gd name="T92" fmla="*/ 28 w 159"/>
                <a:gd name="T93" fmla="*/ 388 h 609"/>
                <a:gd name="T94" fmla="*/ 28 w 159"/>
                <a:gd name="T95" fmla="*/ 406 h 609"/>
                <a:gd name="T96" fmla="*/ 28 w 159"/>
                <a:gd name="T97" fmla="*/ 434 h 609"/>
                <a:gd name="T98" fmla="*/ 31 w 159"/>
                <a:gd name="T99" fmla="*/ 458 h 609"/>
                <a:gd name="T100" fmla="*/ 33 w 159"/>
                <a:gd name="T101" fmla="*/ 476 h 609"/>
                <a:gd name="T102" fmla="*/ 35 w 159"/>
                <a:gd name="T103" fmla="*/ 491 h 609"/>
                <a:gd name="T104" fmla="*/ 46 w 159"/>
                <a:gd name="T105" fmla="*/ 504 h 609"/>
                <a:gd name="T106" fmla="*/ 72 w 159"/>
                <a:gd name="T107" fmla="*/ 524 h 609"/>
                <a:gd name="T108" fmla="*/ 96 w 159"/>
                <a:gd name="T109" fmla="*/ 534 h 609"/>
                <a:gd name="T110" fmla="*/ 120 w 159"/>
                <a:gd name="T111" fmla="*/ 541 h 609"/>
                <a:gd name="T112" fmla="*/ 148 w 159"/>
                <a:gd name="T113" fmla="*/ 543 h 609"/>
                <a:gd name="T114" fmla="*/ 159 w 159"/>
                <a:gd name="T115" fmla="*/ 558 h 609"/>
                <a:gd name="T116" fmla="*/ 159 w 159"/>
                <a:gd name="T117" fmla="*/ 578 h 609"/>
                <a:gd name="T118" fmla="*/ 146 w 159"/>
                <a:gd name="T119" fmla="*/ 602 h 609"/>
                <a:gd name="T120" fmla="*/ 135 w 159"/>
                <a:gd name="T121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9" h="609">
                  <a:moveTo>
                    <a:pt x="135" y="609"/>
                  </a:moveTo>
                  <a:lnTo>
                    <a:pt x="133" y="609"/>
                  </a:lnTo>
                  <a:lnTo>
                    <a:pt x="129" y="606"/>
                  </a:lnTo>
                  <a:lnTo>
                    <a:pt x="122" y="602"/>
                  </a:lnTo>
                  <a:lnTo>
                    <a:pt x="116" y="600"/>
                  </a:lnTo>
                  <a:lnTo>
                    <a:pt x="111" y="598"/>
                  </a:lnTo>
                  <a:lnTo>
                    <a:pt x="107" y="596"/>
                  </a:lnTo>
                  <a:lnTo>
                    <a:pt x="103" y="593"/>
                  </a:lnTo>
                  <a:lnTo>
                    <a:pt x="96" y="591"/>
                  </a:lnTo>
                  <a:lnTo>
                    <a:pt x="92" y="589"/>
                  </a:lnTo>
                  <a:lnTo>
                    <a:pt x="87" y="587"/>
                  </a:lnTo>
                  <a:lnTo>
                    <a:pt x="81" y="585"/>
                  </a:lnTo>
                  <a:lnTo>
                    <a:pt x="76" y="582"/>
                  </a:lnTo>
                  <a:lnTo>
                    <a:pt x="70" y="578"/>
                  </a:lnTo>
                  <a:lnTo>
                    <a:pt x="66" y="574"/>
                  </a:lnTo>
                  <a:lnTo>
                    <a:pt x="59" y="572"/>
                  </a:lnTo>
                  <a:lnTo>
                    <a:pt x="55" y="567"/>
                  </a:lnTo>
                  <a:lnTo>
                    <a:pt x="48" y="565"/>
                  </a:lnTo>
                  <a:lnTo>
                    <a:pt x="44" y="561"/>
                  </a:lnTo>
                  <a:lnTo>
                    <a:pt x="39" y="556"/>
                  </a:lnTo>
                  <a:lnTo>
                    <a:pt x="35" y="552"/>
                  </a:lnTo>
                  <a:lnTo>
                    <a:pt x="31" y="548"/>
                  </a:lnTo>
                  <a:lnTo>
                    <a:pt x="26" y="543"/>
                  </a:lnTo>
                  <a:lnTo>
                    <a:pt x="22" y="541"/>
                  </a:lnTo>
                  <a:lnTo>
                    <a:pt x="20" y="537"/>
                  </a:lnTo>
                  <a:lnTo>
                    <a:pt x="13" y="528"/>
                  </a:lnTo>
                  <a:lnTo>
                    <a:pt x="11" y="519"/>
                  </a:lnTo>
                  <a:lnTo>
                    <a:pt x="9" y="515"/>
                  </a:lnTo>
                  <a:lnTo>
                    <a:pt x="9" y="508"/>
                  </a:lnTo>
                  <a:lnTo>
                    <a:pt x="9" y="502"/>
                  </a:lnTo>
                  <a:lnTo>
                    <a:pt x="7" y="495"/>
                  </a:lnTo>
                  <a:lnTo>
                    <a:pt x="7" y="486"/>
                  </a:lnTo>
                  <a:lnTo>
                    <a:pt x="7" y="480"/>
                  </a:lnTo>
                  <a:lnTo>
                    <a:pt x="4" y="471"/>
                  </a:lnTo>
                  <a:lnTo>
                    <a:pt x="4" y="465"/>
                  </a:lnTo>
                  <a:lnTo>
                    <a:pt x="4" y="458"/>
                  </a:lnTo>
                  <a:lnTo>
                    <a:pt x="2" y="454"/>
                  </a:lnTo>
                  <a:lnTo>
                    <a:pt x="2" y="449"/>
                  </a:lnTo>
                  <a:lnTo>
                    <a:pt x="2" y="445"/>
                  </a:lnTo>
                  <a:lnTo>
                    <a:pt x="0" y="441"/>
                  </a:lnTo>
                  <a:lnTo>
                    <a:pt x="0" y="434"/>
                  </a:lnTo>
                  <a:lnTo>
                    <a:pt x="0" y="430"/>
                  </a:lnTo>
                  <a:lnTo>
                    <a:pt x="0" y="425"/>
                  </a:lnTo>
                  <a:lnTo>
                    <a:pt x="0" y="421"/>
                  </a:lnTo>
                  <a:lnTo>
                    <a:pt x="0" y="415"/>
                  </a:lnTo>
                  <a:lnTo>
                    <a:pt x="0" y="408"/>
                  </a:lnTo>
                  <a:lnTo>
                    <a:pt x="0" y="404"/>
                  </a:lnTo>
                  <a:lnTo>
                    <a:pt x="0" y="399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0" y="384"/>
                  </a:lnTo>
                  <a:lnTo>
                    <a:pt x="0" y="377"/>
                  </a:lnTo>
                  <a:lnTo>
                    <a:pt x="0" y="371"/>
                  </a:lnTo>
                  <a:lnTo>
                    <a:pt x="0" y="364"/>
                  </a:lnTo>
                  <a:lnTo>
                    <a:pt x="0" y="360"/>
                  </a:lnTo>
                  <a:lnTo>
                    <a:pt x="0" y="353"/>
                  </a:lnTo>
                  <a:lnTo>
                    <a:pt x="0" y="347"/>
                  </a:lnTo>
                  <a:lnTo>
                    <a:pt x="0" y="343"/>
                  </a:lnTo>
                  <a:lnTo>
                    <a:pt x="0" y="336"/>
                  </a:lnTo>
                  <a:lnTo>
                    <a:pt x="0" y="329"/>
                  </a:lnTo>
                  <a:lnTo>
                    <a:pt x="2" y="325"/>
                  </a:lnTo>
                  <a:lnTo>
                    <a:pt x="2" y="319"/>
                  </a:lnTo>
                  <a:lnTo>
                    <a:pt x="4" y="314"/>
                  </a:lnTo>
                  <a:lnTo>
                    <a:pt x="4" y="308"/>
                  </a:lnTo>
                  <a:lnTo>
                    <a:pt x="4" y="301"/>
                  </a:lnTo>
                  <a:lnTo>
                    <a:pt x="4" y="295"/>
                  </a:lnTo>
                  <a:lnTo>
                    <a:pt x="7" y="290"/>
                  </a:lnTo>
                  <a:lnTo>
                    <a:pt x="7" y="284"/>
                  </a:lnTo>
                  <a:lnTo>
                    <a:pt x="7" y="279"/>
                  </a:lnTo>
                  <a:lnTo>
                    <a:pt x="9" y="273"/>
                  </a:lnTo>
                  <a:lnTo>
                    <a:pt x="9" y="266"/>
                  </a:lnTo>
                  <a:lnTo>
                    <a:pt x="11" y="260"/>
                  </a:lnTo>
                  <a:lnTo>
                    <a:pt x="13" y="255"/>
                  </a:lnTo>
                  <a:lnTo>
                    <a:pt x="13" y="249"/>
                  </a:lnTo>
                  <a:lnTo>
                    <a:pt x="15" y="244"/>
                  </a:lnTo>
                  <a:lnTo>
                    <a:pt x="15" y="238"/>
                  </a:lnTo>
                  <a:lnTo>
                    <a:pt x="18" y="233"/>
                  </a:lnTo>
                  <a:lnTo>
                    <a:pt x="20" y="227"/>
                  </a:lnTo>
                  <a:lnTo>
                    <a:pt x="22" y="220"/>
                  </a:lnTo>
                  <a:lnTo>
                    <a:pt x="24" y="216"/>
                  </a:lnTo>
                  <a:lnTo>
                    <a:pt x="24" y="209"/>
                  </a:lnTo>
                  <a:lnTo>
                    <a:pt x="26" y="205"/>
                  </a:lnTo>
                  <a:lnTo>
                    <a:pt x="31" y="201"/>
                  </a:lnTo>
                  <a:lnTo>
                    <a:pt x="31" y="194"/>
                  </a:lnTo>
                  <a:lnTo>
                    <a:pt x="33" y="190"/>
                  </a:lnTo>
                  <a:lnTo>
                    <a:pt x="35" y="183"/>
                  </a:lnTo>
                  <a:lnTo>
                    <a:pt x="37" y="179"/>
                  </a:lnTo>
                  <a:lnTo>
                    <a:pt x="39" y="175"/>
                  </a:lnTo>
                  <a:lnTo>
                    <a:pt x="42" y="168"/>
                  </a:lnTo>
                  <a:lnTo>
                    <a:pt x="44" y="164"/>
                  </a:lnTo>
                  <a:lnTo>
                    <a:pt x="48" y="159"/>
                  </a:lnTo>
                  <a:lnTo>
                    <a:pt x="50" y="153"/>
                  </a:lnTo>
                  <a:lnTo>
                    <a:pt x="52" y="148"/>
                  </a:lnTo>
                  <a:lnTo>
                    <a:pt x="55" y="144"/>
                  </a:lnTo>
                  <a:lnTo>
                    <a:pt x="57" y="140"/>
                  </a:lnTo>
                  <a:lnTo>
                    <a:pt x="59" y="133"/>
                  </a:lnTo>
                  <a:lnTo>
                    <a:pt x="61" y="129"/>
                  </a:lnTo>
                  <a:lnTo>
                    <a:pt x="63" y="124"/>
                  </a:lnTo>
                  <a:lnTo>
                    <a:pt x="68" y="120"/>
                  </a:lnTo>
                  <a:lnTo>
                    <a:pt x="70" y="116"/>
                  </a:lnTo>
                  <a:lnTo>
                    <a:pt x="72" y="111"/>
                  </a:lnTo>
                  <a:lnTo>
                    <a:pt x="74" y="107"/>
                  </a:lnTo>
                  <a:lnTo>
                    <a:pt x="76" y="103"/>
                  </a:lnTo>
                  <a:lnTo>
                    <a:pt x="81" y="94"/>
                  </a:lnTo>
                  <a:lnTo>
                    <a:pt x="87" y="85"/>
                  </a:lnTo>
                  <a:lnTo>
                    <a:pt x="92" y="79"/>
                  </a:lnTo>
                  <a:lnTo>
                    <a:pt x="96" y="72"/>
                  </a:lnTo>
                  <a:lnTo>
                    <a:pt x="103" y="63"/>
                  </a:lnTo>
                  <a:lnTo>
                    <a:pt x="107" y="57"/>
                  </a:lnTo>
                  <a:lnTo>
                    <a:pt x="111" y="50"/>
                  </a:lnTo>
                  <a:lnTo>
                    <a:pt x="116" y="46"/>
                  </a:lnTo>
                  <a:lnTo>
                    <a:pt x="120" y="39"/>
                  </a:lnTo>
                  <a:lnTo>
                    <a:pt x="124" y="33"/>
                  </a:lnTo>
                  <a:lnTo>
                    <a:pt x="129" y="28"/>
                  </a:lnTo>
                  <a:lnTo>
                    <a:pt x="131" y="24"/>
                  </a:lnTo>
                  <a:lnTo>
                    <a:pt x="135" y="20"/>
                  </a:lnTo>
                  <a:lnTo>
                    <a:pt x="140" y="15"/>
                  </a:lnTo>
                  <a:lnTo>
                    <a:pt x="144" y="9"/>
                  </a:lnTo>
                  <a:lnTo>
                    <a:pt x="148" y="4"/>
                  </a:lnTo>
                  <a:lnTo>
                    <a:pt x="151" y="0"/>
                  </a:lnTo>
                  <a:lnTo>
                    <a:pt x="153" y="0"/>
                  </a:lnTo>
                  <a:lnTo>
                    <a:pt x="151" y="2"/>
                  </a:lnTo>
                  <a:lnTo>
                    <a:pt x="148" y="7"/>
                  </a:lnTo>
                  <a:lnTo>
                    <a:pt x="146" y="9"/>
                  </a:lnTo>
                  <a:lnTo>
                    <a:pt x="144" y="13"/>
                  </a:lnTo>
                  <a:lnTo>
                    <a:pt x="140" y="18"/>
                  </a:lnTo>
                  <a:lnTo>
                    <a:pt x="138" y="24"/>
                  </a:lnTo>
                  <a:lnTo>
                    <a:pt x="135" y="28"/>
                  </a:lnTo>
                  <a:lnTo>
                    <a:pt x="131" y="35"/>
                  </a:lnTo>
                  <a:lnTo>
                    <a:pt x="127" y="42"/>
                  </a:lnTo>
                  <a:lnTo>
                    <a:pt x="122" y="48"/>
                  </a:lnTo>
                  <a:lnTo>
                    <a:pt x="118" y="57"/>
                  </a:lnTo>
                  <a:lnTo>
                    <a:pt x="114" y="66"/>
                  </a:lnTo>
                  <a:lnTo>
                    <a:pt x="111" y="70"/>
                  </a:lnTo>
                  <a:lnTo>
                    <a:pt x="109" y="74"/>
                  </a:lnTo>
                  <a:lnTo>
                    <a:pt x="107" y="79"/>
                  </a:lnTo>
                  <a:lnTo>
                    <a:pt x="105" y="83"/>
                  </a:lnTo>
                  <a:lnTo>
                    <a:pt x="103" y="90"/>
                  </a:lnTo>
                  <a:lnTo>
                    <a:pt x="100" y="94"/>
                  </a:lnTo>
                  <a:lnTo>
                    <a:pt x="98" y="98"/>
                  </a:lnTo>
                  <a:lnTo>
                    <a:pt x="96" y="103"/>
                  </a:lnTo>
                  <a:lnTo>
                    <a:pt x="94" y="107"/>
                  </a:lnTo>
                  <a:lnTo>
                    <a:pt x="92" y="113"/>
                  </a:lnTo>
                  <a:lnTo>
                    <a:pt x="87" y="118"/>
                  </a:lnTo>
                  <a:lnTo>
                    <a:pt x="85" y="124"/>
                  </a:lnTo>
                  <a:lnTo>
                    <a:pt x="83" y="131"/>
                  </a:lnTo>
                  <a:lnTo>
                    <a:pt x="81" y="135"/>
                  </a:lnTo>
                  <a:lnTo>
                    <a:pt x="79" y="142"/>
                  </a:lnTo>
                  <a:lnTo>
                    <a:pt x="76" y="148"/>
                  </a:lnTo>
                  <a:lnTo>
                    <a:pt x="74" y="153"/>
                  </a:lnTo>
                  <a:lnTo>
                    <a:pt x="72" y="159"/>
                  </a:lnTo>
                  <a:lnTo>
                    <a:pt x="70" y="166"/>
                  </a:lnTo>
                  <a:lnTo>
                    <a:pt x="68" y="172"/>
                  </a:lnTo>
                  <a:lnTo>
                    <a:pt x="66" y="179"/>
                  </a:lnTo>
                  <a:lnTo>
                    <a:pt x="63" y="185"/>
                  </a:lnTo>
                  <a:lnTo>
                    <a:pt x="61" y="190"/>
                  </a:lnTo>
                  <a:lnTo>
                    <a:pt x="59" y="199"/>
                  </a:lnTo>
                  <a:lnTo>
                    <a:pt x="57" y="203"/>
                  </a:lnTo>
                  <a:lnTo>
                    <a:pt x="55" y="209"/>
                  </a:lnTo>
                  <a:lnTo>
                    <a:pt x="52" y="216"/>
                  </a:lnTo>
                  <a:lnTo>
                    <a:pt x="52" y="225"/>
                  </a:lnTo>
                  <a:lnTo>
                    <a:pt x="50" y="229"/>
                  </a:lnTo>
                  <a:lnTo>
                    <a:pt x="48" y="238"/>
                  </a:lnTo>
                  <a:lnTo>
                    <a:pt x="46" y="244"/>
                  </a:lnTo>
                  <a:lnTo>
                    <a:pt x="44" y="251"/>
                  </a:lnTo>
                  <a:lnTo>
                    <a:pt x="44" y="257"/>
                  </a:lnTo>
                  <a:lnTo>
                    <a:pt x="42" y="264"/>
                  </a:lnTo>
                  <a:lnTo>
                    <a:pt x="42" y="273"/>
                  </a:lnTo>
                  <a:lnTo>
                    <a:pt x="42" y="279"/>
                  </a:lnTo>
                  <a:lnTo>
                    <a:pt x="39" y="286"/>
                  </a:lnTo>
                  <a:lnTo>
                    <a:pt x="39" y="292"/>
                  </a:lnTo>
                  <a:lnTo>
                    <a:pt x="37" y="299"/>
                  </a:lnTo>
                  <a:lnTo>
                    <a:pt x="35" y="305"/>
                  </a:lnTo>
                  <a:lnTo>
                    <a:pt x="35" y="312"/>
                  </a:lnTo>
                  <a:lnTo>
                    <a:pt x="35" y="319"/>
                  </a:lnTo>
                  <a:lnTo>
                    <a:pt x="33" y="325"/>
                  </a:lnTo>
                  <a:lnTo>
                    <a:pt x="33" y="332"/>
                  </a:lnTo>
                  <a:lnTo>
                    <a:pt x="33" y="336"/>
                  </a:lnTo>
                  <a:lnTo>
                    <a:pt x="31" y="343"/>
                  </a:lnTo>
                  <a:lnTo>
                    <a:pt x="31" y="347"/>
                  </a:lnTo>
                  <a:lnTo>
                    <a:pt x="31" y="353"/>
                  </a:lnTo>
                  <a:lnTo>
                    <a:pt x="31" y="358"/>
                  </a:lnTo>
                  <a:lnTo>
                    <a:pt x="31" y="364"/>
                  </a:lnTo>
                  <a:lnTo>
                    <a:pt x="31" y="369"/>
                  </a:lnTo>
                  <a:lnTo>
                    <a:pt x="31" y="375"/>
                  </a:lnTo>
                  <a:lnTo>
                    <a:pt x="28" y="380"/>
                  </a:lnTo>
                  <a:lnTo>
                    <a:pt x="28" y="384"/>
                  </a:lnTo>
                  <a:lnTo>
                    <a:pt x="28" y="388"/>
                  </a:lnTo>
                  <a:lnTo>
                    <a:pt x="28" y="395"/>
                  </a:lnTo>
                  <a:lnTo>
                    <a:pt x="28" y="397"/>
                  </a:lnTo>
                  <a:lnTo>
                    <a:pt x="28" y="404"/>
                  </a:lnTo>
                  <a:lnTo>
                    <a:pt x="28" y="406"/>
                  </a:lnTo>
                  <a:lnTo>
                    <a:pt x="28" y="412"/>
                  </a:lnTo>
                  <a:lnTo>
                    <a:pt x="28" y="419"/>
                  </a:lnTo>
                  <a:lnTo>
                    <a:pt x="28" y="428"/>
                  </a:lnTo>
                  <a:lnTo>
                    <a:pt x="28" y="434"/>
                  </a:lnTo>
                  <a:lnTo>
                    <a:pt x="31" y="441"/>
                  </a:lnTo>
                  <a:lnTo>
                    <a:pt x="31" y="447"/>
                  </a:lnTo>
                  <a:lnTo>
                    <a:pt x="31" y="452"/>
                  </a:lnTo>
                  <a:lnTo>
                    <a:pt x="31" y="458"/>
                  </a:lnTo>
                  <a:lnTo>
                    <a:pt x="31" y="462"/>
                  </a:lnTo>
                  <a:lnTo>
                    <a:pt x="31" y="467"/>
                  </a:lnTo>
                  <a:lnTo>
                    <a:pt x="31" y="471"/>
                  </a:lnTo>
                  <a:lnTo>
                    <a:pt x="33" y="476"/>
                  </a:lnTo>
                  <a:lnTo>
                    <a:pt x="33" y="478"/>
                  </a:lnTo>
                  <a:lnTo>
                    <a:pt x="33" y="484"/>
                  </a:lnTo>
                  <a:lnTo>
                    <a:pt x="35" y="489"/>
                  </a:lnTo>
                  <a:lnTo>
                    <a:pt x="35" y="491"/>
                  </a:lnTo>
                  <a:lnTo>
                    <a:pt x="35" y="491"/>
                  </a:lnTo>
                  <a:lnTo>
                    <a:pt x="37" y="493"/>
                  </a:lnTo>
                  <a:lnTo>
                    <a:pt x="42" y="500"/>
                  </a:lnTo>
                  <a:lnTo>
                    <a:pt x="46" y="504"/>
                  </a:lnTo>
                  <a:lnTo>
                    <a:pt x="50" y="508"/>
                  </a:lnTo>
                  <a:lnTo>
                    <a:pt x="57" y="515"/>
                  </a:lnTo>
                  <a:lnTo>
                    <a:pt x="66" y="519"/>
                  </a:lnTo>
                  <a:lnTo>
                    <a:pt x="72" y="524"/>
                  </a:lnTo>
                  <a:lnTo>
                    <a:pt x="81" y="528"/>
                  </a:lnTo>
                  <a:lnTo>
                    <a:pt x="85" y="530"/>
                  </a:lnTo>
                  <a:lnTo>
                    <a:pt x="90" y="532"/>
                  </a:lnTo>
                  <a:lnTo>
                    <a:pt x="96" y="534"/>
                  </a:lnTo>
                  <a:lnTo>
                    <a:pt x="103" y="537"/>
                  </a:lnTo>
                  <a:lnTo>
                    <a:pt x="107" y="539"/>
                  </a:lnTo>
                  <a:lnTo>
                    <a:pt x="114" y="541"/>
                  </a:lnTo>
                  <a:lnTo>
                    <a:pt x="120" y="541"/>
                  </a:lnTo>
                  <a:lnTo>
                    <a:pt x="127" y="543"/>
                  </a:lnTo>
                  <a:lnTo>
                    <a:pt x="133" y="543"/>
                  </a:lnTo>
                  <a:lnTo>
                    <a:pt x="140" y="543"/>
                  </a:lnTo>
                  <a:lnTo>
                    <a:pt x="148" y="543"/>
                  </a:lnTo>
                  <a:lnTo>
                    <a:pt x="155" y="545"/>
                  </a:lnTo>
                  <a:lnTo>
                    <a:pt x="157" y="548"/>
                  </a:lnTo>
                  <a:lnTo>
                    <a:pt x="159" y="552"/>
                  </a:lnTo>
                  <a:lnTo>
                    <a:pt x="159" y="558"/>
                  </a:lnTo>
                  <a:lnTo>
                    <a:pt x="159" y="565"/>
                  </a:lnTo>
                  <a:lnTo>
                    <a:pt x="159" y="572"/>
                  </a:lnTo>
                  <a:lnTo>
                    <a:pt x="159" y="576"/>
                  </a:lnTo>
                  <a:lnTo>
                    <a:pt x="159" y="578"/>
                  </a:lnTo>
                  <a:lnTo>
                    <a:pt x="157" y="585"/>
                  </a:lnTo>
                  <a:lnTo>
                    <a:pt x="155" y="589"/>
                  </a:lnTo>
                  <a:lnTo>
                    <a:pt x="151" y="596"/>
                  </a:lnTo>
                  <a:lnTo>
                    <a:pt x="146" y="602"/>
                  </a:lnTo>
                  <a:lnTo>
                    <a:pt x="144" y="604"/>
                  </a:lnTo>
                  <a:lnTo>
                    <a:pt x="140" y="609"/>
                  </a:lnTo>
                  <a:lnTo>
                    <a:pt x="138" y="609"/>
                  </a:lnTo>
                  <a:lnTo>
                    <a:pt x="135" y="609"/>
                  </a:lnTo>
                  <a:lnTo>
                    <a:pt x="135" y="60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65" y="2194"/>
              <a:ext cx="412" cy="975"/>
            </a:xfrm>
            <a:custGeom>
              <a:avLst/>
              <a:gdLst>
                <a:gd name="T0" fmla="*/ 403 w 412"/>
                <a:gd name="T1" fmla="*/ 973 h 975"/>
                <a:gd name="T2" fmla="*/ 375 w 412"/>
                <a:gd name="T3" fmla="*/ 970 h 975"/>
                <a:gd name="T4" fmla="*/ 353 w 412"/>
                <a:gd name="T5" fmla="*/ 966 h 975"/>
                <a:gd name="T6" fmla="*/ 327 w 412"/>
                <a:gd name="T7" fmla="*/ 962 h 975"/>
                <a:gd name="T8" fmla="*/ 298 w 412"/>
                <a:gd name="T9" fmla="*/ 955 h 975"/>
                <a:gd name="T10" fmla="*/ 266 w 412"/>
                <a:gd name="T11" fmla="*/ 949 h 975"/>
                <a:gd name="T12" fmla="*/ 233 w 412"/>
                <a:gd name="T13" fmla="*/ 940 h 975"/>
                <a:gd name="T14" fmla="*/ 200 w 412"/>
                <a:gd name="T15" fmla="*/ 927 h 975"/>
                <a:gd name="T16" fmla="*/ 168 w 412"/>
                <a:gd name="T17" fmla="*/ 912 h 975"/>
                <a:gd name="T18" fmla="*/ 135 w 412"/>
                <a:gd name="T19" fmla="*/ 896 h 975"/>
                <a:gd name="T20" fmla="*/ 104 w 412"/>
                <a:gd name="T21" fmla="*/ 875 h 975"/>
                <a:gd name="T22" fmla="*/ 76 w 412"/>
                <a:gd name="T23" fmla="*/ 853 h 975"/>
                <a:gd name="T24" fmla="*/ 52 w 412"/>
                <a:gd name="T25" fmla="*/ 824 h 975"/>
                <a:gd name="T26" fmla="*/ 32 w 412"/>
                <a:gd name="T27" fmla="*/ 796 h 975"/>
                <a:gd name="T28" fmla="*/ 17 w 412"/>
                <a:gd name="T29" fmla="*/ 761 h 975"/>
                <a:gd name="T30" fmla="*/ 8 w 412"/>
                <a:gd name="T31" fmla="*/ 722 h 975"/>
                <a:gd name="T32" fmla="*/ 2 w 412"/>
                <a:gd name="T33" fmla="*/ 676 h 975"/>
                <a:gd name="T34" fmla="*/ 0 w 412"/>
                <a:gd name="T35" fmla="*/ 626 h 975"/>
                <a:gd name="T36" fmla="*/ 2 w 412"/>
                <a:gd name="T37" fmla="*/ 574 h 975"/>
                <a:gd name="T38" fmla="*/ 6 w 412"/>
                <a:gd name="T39" fmla="*/ 517 h 975"/>
                <a:gd name="T40" fmla="*/ 17 w 412"/>
                <a:gd name="T41" fmla="*/ 458 h 975"/>
                <a:gd name="T42" fmla="*/ 28 w 412"/>
                <a:gd name="T43" fmla="*/ 399 h 975"/>
                <a:gd name="T44" fmla="*/ 43 w 412"/>
                <a:gd name="T45" fmla="*/ 342 h 975"/>
                <a:gd name="T46" fmla="*/ 61 w 412"/>
                <a:gd name="T47" fmla="*/ 283 h 975"/>
                <a:gd name="T48" fmla="*/ 83 w 412"/>
                <a:gd name="T49" fmla="*/ 227 h 975"/>
                <a:gd name="T50" fmla="*/ 104 w 412"/>
                <a:gd name="T51" fmla="*/ 174 h 975"/>
                <a:gd name="T52" fmla="*/ 133 w 412"/>
                <a:gd name="T53" fmla="*/ 124 h 975"/>
                <a:gd name="T54" fmla="*/ 159 w 412"/>
                <a:gd name="T55" fmla="*/ 78 h 975"/>
                <a:gd name="T56" fmla="*/ 189 w 412"/>
                <a:gd name="T57" fmla="*/ 39 h 975"/>
                <a:gd name="T58" fmla="*/ 222 w 412"/>
                <a:gd name="T59" fmla="*/ 6 h 975"/>
                <a:gd name="T60" fmla="*/ 231 w 412"/>
                <a:gd name="T61" fmla="*/ 9 h 975"/>
                <a:gd name="T62" fmla="*/ 216 w 412"/>
                <a:gd name="T63" fmla="*/ 30 h 975"/>
                <a:gd name="T64" fmla="*/ 200 w 412"/>
                <a:gd name="T65" fmla="*/ 54 h 975"/>
                <a:gd name="T66" fmla="*/ 181 w 412"/>
                <a:gd name="T67" fmla="*/ 87 h 975"/>
                <a:gd name="T68" fmla="*/ 161 w 412"/>
                <a:gd name="T69" fmla="*/ 122 h 975"/>
                <a:gd name="T70" fmla="*/ 139 w 412"/>
                <a:gd name="T71" fmla="*/ 163 h 975"/>
                <a:gd name="T72" fmla="*/ 117 w 412"/>
                <a:gd name="T73" fmla="*/ 207 h 975"/>
                <a:gd name="T74" fmla="*/ 98 w 412"/>
                <a:gd name="T75" fmla="*/ 255 h 975"/>
                <a:gd name="T76" fmla="*/ 78 w 412"/>
                <a:gd name="T77" fmla="*/ 307 h 975"/>
                <a:gd name="T78" fmla="*/ 61 w 412"/>
                <a:gd name="T79" fmla="*/ 360 h 975"/>
                <a:gd name="T80" fmla="*/ 48 w 412"/>
                <a:gd name="T81" fmla="*/ 416 h 975"/>
                <a:gd name="T82" fmla="*/ 39 w 412"/>
                <a:gd name="T83" fmla="*/ 473 h 975"/>
                <a:gd name="T84" fmla="*/ 32 w 412"/>
                <a:gd name="T85" fmla="*/ 534 h 975"/>
                <a:gd name="T86" fmla="*/ 35 w 412"/>
                <a:gd name="T87" fmla="*/ 593 h 975"/>
                <a:gd name="T88" fmla="*/ 41 w 412"/>
                <a:gd name="T89" fmla="*/ 652 h 975"/>
                <a:gd name="T90" fmla="*/ 52 w 412"/>
                <a:gd name="T91" fmla="*/ 707 h 975"/>
                <a:gd name="T92" fmla="*/ 72 w 412"/>
                <a:gd name="T93" fmla="*/ 752 h 975"/>
                <a:gd name="T94" fmla="*/ 96 w 412"/>
                <a:gd name="T95" fmla="*/ 796 h 975"/>
                <a:gd name="T96" fmla="*/ 124 w 412"/>
                <a:gd name="T97" fmla="*/ 831 h 975"/>
                <a:gd name="T98" fmla="*/ 154 w 412"/>
                <a:gd name="T99" fmla="*/ 861 h 975"/>
                <a:gd name="T100" fmla="*/ 187 w 412"/>
                <a:gd name="T101" fmla="*/ 888 h 975"/>
                <a:gd name="T102" fmla="*/ 220 w 412"/>
                <a:gd name="T103" fmla="*/ 909 h 975"/>
                <a:gd name="T104" fmla="*/ 253 w 412"/>
                <a:gd name="T105" fmla="*/ 927 h 975"/>
                <a:gd name="T106" fmla="*/ 285 w 412"/>
                <a:gd name="T107" fmla="*/ 942 h 975"/>
                <a:gd name="T108" fmla="*/ 316 w 412"/>
                <a:gd name="T109" fmla="*/ 953 h 975"/>
                <a:gd name="T110" fmla="*/ 344 w 412"/>
                <a:gd name="T111" fmla="*/ 962 h 975"/>
                <a:gd name="T112" fmla="*/ 368 w 412"/>
                <a:gd name="T113" fmla="*/ 966 h 975"/>
                <a:gd name="T114" fmla="*/ 388 w 412"/>
                <a:gd name="T115" fmla="*/ 970 h 975"/>
                <a:gd name="T116" fmla="*/ 407 w 412"/>
                <a:gd name="T117" fmla="*/ 97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2" h="975">
                  <a:moveTo>
                    <a:pt x="412" y="975"/>
                  </a:moveTo>
                  <a:lnTo>
                    <a:pt x="410" y="975"/>
                  </a:lnTo>
                  <a:lnTo>
                    <a:pt x="407" y="975"/>
                  </a:lnTo>
                  <a:lnTo>
                    <a:pt x="403" y="973"/>
                  </a:lnTo>
                  <a:lnTo>
                    <a:pt x="397" y="973"/>
                  </a:lnTo>
                  <a:lnTo>
                    <a:pt x="388" y="973"/>
                  </a:lnTo>
                  <a:lnTo>
                    <a:pt x="381" y="970"/>
                  </a:lnTo>
                  <a:lnTo>
                    <a:pt x="375" y="970"/>
                  </a:lnTo>
                  <a:lnTo>
                    <a:pt x="370" y="968"/>
                  </a:lnTo>
                  <a:lnTo>
                    <a:pt x="364" y="968"/>
                  </a:lnTo>
                  <a:lnTo>
                    <a:pt x="359" y="968"/>
                  </a:lnTo>
                  <a:lnTo>
                    <a:pt x="353" y="966"/>
                  </a:lnTo>
                  <a:lnTo>
                    <a:pt x="349" y="966"/>
                  </a:lnTo>
                  <a:lnTo>
                    <a:pt x="340" y="964"/>
                  </a:lnTo>
                  <a:lnTo>
                    <a:pt x="333" y="964"/>
                  </a:lnTo>
                  <a:lnTo>
                    <a:pt x="327" y="962"/>
                  </a:lnTo>
                  <a:lnTo>
                    <a:pt x="320" y="960"/>
                  </a:lnTo>
                  <a:lnTo>
                    <a:pt x="311" y="960"/>
                  </a:lnTo>
                  <a:lnTo>
                    <a:pt x="307" y="957"/>
                  </a:lnTo>
                  <a:lnTo>
                    <a:pt x="298" y="955"/>
                  </a:lnTo>
                  <a:lnTo>
                    <a:pt x="290" y="955"/>
                  </a:lnTo>
                  <a:lnTo>
                    <a:pt x="283" y="953"/>
                  </a:lnTo>
                  <a:lnTo>
                    <a:pt x="274" y="951"/>
                  </a:lnTo>
                  <a:lnTo>
                    <a:pt x="266" y="949"/>
                  </a:lnTo>
                  <a:lnTo>
                    <a:pt x="259" y="946"/>
                  </a:lnTo>
                  <a:lnTo>
                    <a:pt x="250" y="944"/>
                  </a:lnTo>
                  <a:lnTo>
                    <a:pt x="242" y="942"/>
                  </a:lnTo>
                  <a:lnTo>
                    <a:pt x="233" y="940"/>
                  </a:lnTo>
                  <a:lnTo>
                    <a:pt x="224" y="936"/>
                  </a:lnTo>
                  <a:lnTo>
                    <a:pt x="216" y="933"/>
                  </a:lnTo>
                  <a:lnTo>
                    <a:pt x="209" y="931"/>
                  </a:lnTo>
                  <a:lnTo>
                    <a:pt x="200" y="927"/>
                  </a:lnTo>
                  <a:lnTo>
                    <a:pt x="192" y="923"/>
                  </a:lnTo>
                  <a:lnTo>
                    <a:pt x="183" y="920"/>
                  </a:lnTo>
                  <a:lnTo>
                    <a:pt x="176" y="916"/>
                  </a:lnTo>
                  <a:lnTo>
                    <a:pt x="168" y="912"/>
                  </a:lnTo>
                  <a:lnTo>
                    <a:pt x="159" y="907"/>
                  </a:lnTo>
                  <a:lnTo>
                    <a:pt x="150" y="905"/>
                  </a:lnTo>
                  <a:lnTo>
                    <a:pt x="144" y="901"/>
                  </a:lnTo>
                  <a:lnTo>
                    <a:pt x="135" y="896"/>
                  </a:lnTo>
                  <a:lnTo>
                    <a:pt x="126" y="890"/>
                  </a:lnTo>
                  <a:lnTo>
                    <a:pt x="120" y="885"/>
                  </a:lnTo>
                  <a:lnTo>
                    <a:pt x="113" y="881"/>
                  </a:lnTo>
                  <a:lnTo>
                    <a:pt x="104" y="875"/>
                  </a:lnTo>
                  <a:lnTo>
                    <a:pt x="98" y="868"/>
                  </a:lnTo>
                  <a:lnTo>
                    <a:pt x="91" y="864"/>
                  </a:lnTo>
                  <a:lnTo>
                    <a:pt x="85" y="857"/>
                  </a:lnTo>
                  <a:lnTo>
                    <a:pt x="76" y="853"/>
                  </a:lnTo>
                  <a:lnTo>
                    <a:pt x="69" y="846"/>
                  </a:lnTo>
                  <a:lnTo>
                    <a:pt x="65" y="840"/>
                  </a:lnTo>
                  <a:lnTo>
                    <a:pt x="59" y="833"/>
                  </a:lnTo>
                  <a:lnTo>
                    <a:pt x="52" y="824"/>
                  </a:lnTo>
                  <a:lnTo>
                    <a:pt x="48" y="818"/>
                  </a:lnTo>
                  <a:lnTo>
                    <a:pt x="41" y="811"/>
                  </a:lnTo>
                  <a:lnTo>
                    <a:pt x="39" y="803"/>
                  </a:lnTo>
                  <a:lnTo>
                    <a:pt x="32" y="796"/>
                  </a:lnTo>
                  <a:lnTo>
                    <a:pt x="28" y="787"/>
                  </a:lnTo>
                  <a:lnTo>
                    <a:pt x="24" y="779"/>
                  </a:lnTo>
                  <a:lnTo>
                    <a:pt x="21" y="772"/>
                  </a:lnTo>
                  <a:lnTo>
                    <a:pt x="17" y="761"/>
                  </a:lnTo>
                  <a:lnTo>
                    <a:pt x="15" y="752"/>
                  </a:lnTo>
                  <a:lnTo>
                    <a:pt x="13" y="741"/>
                  </a:lnTo>
                  <a:lnTo>
                    <a:pt x="11" y="733"/>
                  </a:lnTo>
                  <a:lnTo>
                    <a:pt x="8" y="722"/>
                  </a:lnTo>
                  <a:lnTo>
                    <a:pt x="6" y="711"/>
                  </a:lnTo>
                  <a:lnTo>
                    <a:pt x="4" y="700"/>
                  </a:lnTo>
                  <a:lnTo>
                    <a:pt x="4" y="689"/>
                  </a:lnTo>
                  <a:lnTo>
                    <a:pt x="2" y="676"/>
                  </a:lnTo>
                  <a:lnTo>
                    <a:pt x="2" y="663"/>
                  </a:lnTo>
                  <a:lnTo>
                    <a:pt x="0" y="652"/>
                  </a:lnTo>
                  <a:lnTo>
                    <a:pt x="0" y="639"/>
                  </a:lnTo>
                  <a:lnTo>
                    <a:pt x="0" y="626"/>
                  </a:lnTo>
                  <a:lnTo>
                    <a:pt x="0" y="613"/>
                  </a:lnTo>
                  <a:lnTo>
                    <a:pt x="0" y="600"/>
                  </a:lnTo>
                  <a:lnTo>
                    <a:pt x="2" y="587"/>
                  </a:lnTo>
                  <a:lnTo>
                    <a:pt x="2" y="574"/>
                  </a:lnTo>
                  <a:lnTo>
                    <a:pt x="4" y="558"/>
                  </a:lnTo>
                  <a:lnTo>
                    <a:pt x="4" y="543"/>
                  </a:lnTo>
                  <a:lnTo>
                    <a:pt x="6" y="530"/>
                  </a:lnTo>
                  <a:lnTo>
                    <a:pt x="6" y="517"/>
                  </a:lnTo>
                  <a:lnTo>
                    <a:pt x="8" y="502"/>
                  </a:lnTo>
                  <a:lnTo>
                    <a:pt x="11" y="488"/>
                  </a:lnTo>
                  <a:lnTo>
                    <a:pt x="15" y="473"/>
                  </a:lnTo>
                  <a:lnTo>
                    <a:pt x="17" y="458"/>
                  </a:lnTo>
                  <a:lnTo>
                    <a:pt x="19" y="445"/>
                  </a:lnTo>
                  <a:lnTo>
                    <a:pt x="21" y="430"/>
                  </a:lnTo>
                  <a:lnTo>
                    <a:pt x="26" y="414"/>
                  </a:lnTo>
                  <a:lnTo>
                    <a:pt x="28" y="399"/>
                  </a:lnTo>
                  <a:lnTo>
                    <a:pt x="32" y="386"/>
                  </a:lnTo>
                  <a:lnTo>
                    <a:pt x="35" y="371"/>
                  </a:lnTo>
                  <a:lnTo>
                    <a:pt x="41" y="358"/>
                  </a:lnTo>
                  <a:lnTo>
                    <a:pt x="43" y="342"/>
                  </a:lnTo>
                  <a:lnTo>
                    <a:pt x="48" y="327"/>
                  </a:lnTo>
                  <a:lnTo>
                    <a:pt x="52" y="312"/>
                  </a:lnTo>
                  <a:lnTo>
                    <a:pt x="56" y="299"/>
                  </a:lnTo>
                  <a:lnTo>
                    <a:pt x="61" y="283"/>
                  </a:lnTo>
                  <a:lnTo>
                    <a:pt x="65" y="268"/>
                  </a:lnTo>
                  <a:lnTo>
                    <a:pt x="72" y="255"/>
                  </a:lnTo>
                  <a:lnTo>
                    <a:pt x="76" y="242"/>
                  </a:lnTo>
                  <a:lnTo>
                    <a:pt x="83" y="227"/>
                  </a:lnTo>
                  <a:lnTo>
                    <a:pt x="87" y="211"/>
                  </a:lnTo>
                  <a:lnTo>
                    <a:pt x="93" y="198"/>
                  </a:lnTo>
                  <a:lnTo>
                    <a:pt x="100" y="187"/>
                  </a:lnTo>
                  <a:lnTo>
                    <a:pt x="104" y="174"/>
                  </a:lnTo>
                  <a:lnTo>
                    <a:pt x="111" y="161"/>
                  </a:lnTo>
                  <a:lnTo>
                    <a:pt x="117" y="148"/>
                  </a:lnTo>
                  <a:lnTo>
                    <a:pt x="126" y="137"/>
                  </a:lnTo>
                  <a:lnTo>
                    <a:pt x="133" y="124"/>
                  </a:lnTo>
                  <a:lnTo>
                    <a:pt x="137" y="113"/>
                  </a:lnTo>
                  <a:lnTo>
                    <a:pt x="146" y="100"/>
                  </a:lnTo>
                  <a:lnTo>
                    <a:pt x="152" y="89"/>
                  </a:lnTo>
                  <a:lnTo>
                    <a:pt x="159" y="78"/>
                  </a:lnTo>
                  <a:lnTo>
                    <a:pt x="168" y="70"/>
                  </a:lnTo>
                  <a:lnTo>
                    <a:pt x="174" y="59"/>
                  </a:lnTo>
                  <a:lnTo>
                    <a:pt x="181" y="50"/>
                  </a:lnTo>
                  <a:lnTo>
                    <a:pt x="189" y="39"/>
                  </a:lnTo>
                  <a:lnTo>
                    <a:pt x="196" y="30"/>
                  </a:lnTo>
                  <a:lnTo>
                    <a:pt x="205" y="22"/>
                  </a:lnTo>
                  <a:lnTo>
                    <a:pt x="213" y="15"/>
                  </a:lnTo>
                  <a:lnTo>
                    <a:pt x="222" y="6"/>
                  </a:lnTo>
                  <a:lnTo>
                    <a:pt x="231" y="0"/>
                  </a:lnTo>
                  <a:lnTo>
                    <a:pt x="235" y="2"/>
                  </a:lnTo>
                  <a:lnTo>
                    <a:pt x="233" y="4"/>
                  </a:lnTo>
                  <a:lnTo>
                    <a:pt x="231" y="9"/>
                  </a:lnTo>
                  <a:lnTo>
                    <a:pt x="229" y="13"/>
                  </a:lnTo>
                  <a:lnTo>
                    <a:pt x="224" y="19"/>
                  </a:lnTo>
                  <a:lnTo>
                    <a:pt x="220" y="24"/>
                  </a:lnTo>
                  <a:lnTo>
                    <a:pt x="216" y="30"/>
                  </a:lnTo>
                  <a:lnTo>
                    <a:pt x="213" y="35"/>
                  </a:lnTo>
                  <a:lnTo>
                    <a:pt x="209" y="41"/>
                  </a:lnTo>
                  <a:lnTo>
                    <a:pt x="205" y="48"/>
                  </a:lnTo>
                  <a:lnTo>
                    <a:pt x="200" y="54"/>
                  </a:lnTo>
                  <a:lnTo>
                    <a:pt x="196" y="63"/>
                  </a:lnTo>
                  <a:lnTo>
                    <a:pt x="192" y="70"/>
                  </a:lnTo>
                  <a:lnTo>
                    <a:pt x="185" y="78"/>
                  </a:lnTo>
                  <a:lnTo>
                    <a:pt x="181" y="87"/>
                  </a:lnTo>
                  <a:lnTo>
                    <a:pt x="176" y="96"/>
                  </a:lnTo>
                  <a:lnTo>
                    <a:pt x="172" y="105"/>
                  </a:lnTo>
                  <a:lnTo>
                    <a:pt x="165" y="113"/>
                  </a:lnTo>
                  <a:lnTo>
                    <a:pt x="161" y="122"/>
                  </a:lnTo>
                  <a:lnTo>
                    <a:pt x="154" y="133"/>
                  </a:lnTo>
                  <a:lnTo>
                    <a:pt x="150" y="142"/>
                  </a:lnTo>
                  <a:lnTo>
                    <a:pt x="144" y="153"/>
                  </a:lnTo>
                  <a:lnTo>
                    <a:pt x="139" y="163"/>
                  </a:lnTo>
                  <a:lnTo>
                    <a:pt x="135" y="174"/>
                  </a:lnTo>
                  <a:lnTo>
                    <a:pt x="128" y="185"/>
                  </a:lnTo>
                  <a:lnTo>
                    <a:pt x="124" y="196"/>
                  </a:lnTo>
                  <a:lnTo>
                    <a:pt x="117" y="207"/>
                  </a:lnTo>
                  <a:lnTo>
                    <a:pt x="113" y="220"/>
                  </a:lnTo>
                  <a:lnTo>
                    <a:pt x="109" y="231"/>
                  </a:lnTo>
                  <a:lnTo>
                    <a:pt x="102" y="244"/>
                  </a:lnTo>
                  <a:lnTo>
                    <a:pt x="98" y="255"/>
                  </a:lnTo>
                  <a:lnTo>
                    <a:pt x="93" y="268"/>
                  </a:lnTo>
                  <a:lnTo>
                    <a:pt x="89" y="281"/>
                  </a:lnTo>
                  <a:lnTo>
                    <a:pt x="83" y="292"/>
                  </a:lnTo>
                  <a:lnTo>
                    <a:pt x="78" y="307"/>
                  </a:lnTo>
                  <a:lnTo>
                    <a:pt x="74" y="318"/>
                  </a:lnTo>
                  <a:lnTo>
                    <a:pt x="69" y="334"/>
                  </a:lnTo>
                  <a:lnTo>
                    <a:pt x="65" y="347"/>
                  </a:lnTo>
                  <a:lnTo>
                    <a:pt x="61" y="360"/>
                  </a:lnTo>
                  <a:lnTo>
                    <a:pt x="56" y="375"/>
                  </a:lnTo>
                  <a:lnTo>
                    <a:pt x="54" y="388"/>
                  </a:lnTo>
                  <a:lnTo>
                    <a:pt x="50" y="403"/>
                  </a:lnTo>
                  <a:lnTo>
                    <a:pt x="48" y="416"/>
                  </a:lnTo>
                  <a:lnTo>
                    <a:pt x="45" y="432"/>
                  </a:lnTo>
                  <a:lnTo>
                    <a:pt x="43" y="445"/>
                  </a:lnTo>
                  <a:lnTo>
                    <a:pt x="41" y="460"/>
                  </a:lnTo>
                  <a:lnTo>
                    <a:pt x="39" y="473"/>
                  </a:lnTo>
                  <a:lnTo>
                    <a:pt x="37" y="488"/>
                  </a:lnTo>
                  <a:lnTo>
                    <a:pt x="35" y="504"/>
                  </a:lnTo>
                  <a:lnTo>
                    <a:pt x="35" y="519"/>
                  </a:lnTo>
                  <a:lnTo>
                    <a:pt x="32" y="534"/>
                  </a:lnTo>
                  <a:lnTo>
                    <a:pt x="32" y="550"/>
                  </a:lnTo>
                  <a:lnTo>
                    <a:pt x="32" y="565"/>
                  </a:lnTo>
                  <a:lnTo>
                    <a:pt x="32" y="578"/>
                  </a:lnTo>
                  <a:lnTo>
                    <a:pt x="35" y="593"/>
                  </a:lnTo>
                  <a:lnTo>
                    <a:pt x="35" y="608"/>
                  </a:lnTo>
                  <a:lnTo>
                    <a:pt x="37" y="624"/>
                  </a:lnTo>
                  <a:lnTo>
                    <a:pt x="39" y="639"/>
                  </a:lnTo>
                  <a:lnTo>
                    <a:pt x="41" y="652"/>
                  </a:lnTo>
                  <a:lnTo>
                    <a:pt x="43" y="667"/>
                  </a:lnTo>
                  <a:lnTo>
                    <a:pt x="48" y="680"/>
                  </a:lnTo>
                  <a:lnTo>
                    <a:pt x="50" y="693"/>
                  </a:lnTo>
                  <a:lnTo>
                    <a:pt x="52" y="707"/>
                  </a:lnTo>
                  <a:lnTo>
                    <a:pt x="59" y="717"/>
                  </a:lnTo>
                  <a:lnTo>
                    <a:pt x="63" y="731"/>
                  </a:lnTo>
                  <a:lnTo>
                    <a:pt x="67" y="741"/>
                  </a:lnTo>
                  <a:lnTo>
                    <a:pt x="72" y="752"/>
                  </a:lnTo>
                  <a:lnTo>
                    <a:pt x="78" y="763"/>
                  </a:lnTo>
                  <a:lnTo>
                    <a:pt x="85" y="776"/>
                  </a:lnTo>
                  <a:lnTo>
                    <a:pt x="89" y="785"/>
                  </a:lnTo>
                  <a:lnTo>
                    <a:pt x="96" y="796"/>
                  </a:lnTo>
                  <a:lnTo>
                    <a:pt x="102" y="805"/>
                  </a:lnTo>
                  <a:lnTo>
                    <a:pt x="111" y="813"/>
                  </a:lnTo>
                  <a:lnTo>
                    <a:pt x="117" y="822"/>
                  </a:lnTo>
                  <a:lnTo>
                    <a:pt x="124" y="831"/>
                  </a:lnTo>
                  <a:lnTo>
                    <a:pt x="131" y="840"/>
                  </a:lnTo>
                  <a:lnTo>
                    <a:pt x="139" y="846"/>
                  </a:lnTo>
                  <a:lnTo>
                    <a:pt x="146" y="855"/>
                  </a:lnTo>
                  <a:lnTo>
                    <a:pt x="154" y="861"/>
                  </a:lnTo>
                  <a:lnTo>
                    <a:pt x="161" y="868"/>
                  </a:lnTo>
                  <a:lnTo>
                    <a:pt x="170" y="875"/>
                  </a:lnTo>
                  <a:lnTo>
                    <a:pt x="178" y="881"/>
                  </a:lnTo>
                  <a:lnTo>
                    <a:pt x="187" y="888"/>
                  </a:lnTo>
                  <a:lnTo>
                    <a:pt x="194" y="892"/>
                  </a:lnTo>
                  <a:lnTo>
                    <a:pt x="202" y="899"/>
                  </a:lnTo>
                  <a:lnTo>
                    <a:pt x="211" y="905"/>
                  </a:lnTo>
                  <a:lnTo>
                    <a:pt x="220" y="909"/>
                  </a:lnTo>
                  <a:lnTo>
                    <a:pt x="229" y="914"/>
                  </a:lnTo>
                  <a:lnTo>
                    <a:pt x="237" y="920"/>
                  </a:lnTo>
                  <a:lnTo>
                    <a:pt x="246" y="925"/>
                  </a:lnTo>
                  <a:lnTo>
                    <a:pt x="253" y="927"/>
                  </a:lnTo>
                  <a:lnTo>
                    <a:pt x="261" y="931"/>
                  </a:lnTo>
                  <a:lnTo>
                    <a:pt x="270" y="936"/>
                  </a:lnTo>
                  <a:lnTo>
                    <a:pt x="277" y="938"/>
                  </a:lnTo>
                  <a:lnTo>
                    <a:pt x="285" y="942"/>
                  </a:lnTo>
                  <a:lnTo>
                    <a:pt x="292" y="944"/>
                  </a:lnTo>
                  <a:lnTo>
                    <a:pt x="301" y="949"/>
                  </a:lnTo>
                  <a:lnTo>
                    <a:pt x="309" y="951"/>
                  </a:lnTo>
                  <a:lnTo>
                    <a:pt x="316" y="953"/>
                  </a:lnTo>
                  <a:lnTo>
                    <a:pt x="322" y="955"/>
                  </a:lnTo>
                  <a:lnTo>
                    <a:pt x="329" y="957"/>
                  </a:lnTo>
                  <a:lnTo>
                    <a:pt x="335" y="960"/>
                  </a:lnTo>
                  <a:lnTo>
                    <a:pt x="344" y="962"/>
                  </a:lnTo>
                  <a:lnTo>
                    <a:pt x="351" y="964"/>
                  </a:lnTo>
                  <a:lnTo>
                    <a:pt x="357" y="966"/>
                  </a:lnTo>
                  <a:lnTo>
                    <a:pt x="362" y="966"/>
                  </a:lnTo>
                  <a:lnTo>
                    <a:pt x="368" y="966"/>
                  </a:lnTo>
                  <a:lnTo>
                    <a:pt x="373" y="968"/>
                  </a:lnTo>
                  <a:lnTo>
                    <a:pt x="379" y="968"/>
                  </a:lnTo>
                  <a:lnTo>
                    <a:pt x="381" y="968"/>
                  </a:lnTo>
                  <a:lnTo>
                    <a:pt x="388" y="970"/>
                  </a:lnTo>
                  <a:lnTo>
                    <a:pt x="392" y="970"/>
                  </a:lnTo>
                  <a:lnTo>
                    <a:pt x="397" y="973"/>
                  </a:lnTo>
                  <a:lnTo>
                    <a:pt x="401" y="973"/>
                  </a:lnTo>
                  <a:lnTo>
                    <a:pt x="407" y="975"/>
                  </a:lnTo>
                  <a:lnTo>
                    <a:pt x="410" y="975"/>
                  </a:lnTo>
                  <a:lnTo>
                    <a:pt x="412" y="975"/>
                  </a:lnTo>
                  <a:lnTo>
                    <a:pt x="412" y="97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981" y="2340"/>
              <a:ext cx="571" cy="901"/>
            </a:xfrm>
            <a:custGeom>
              <a:avLst/>
              <a:gdLst>
                <a:gd name="T0" fmla="*/ 5 w 571"/>
                <a:gd name="T1" fmla="*/ 824 h 901"/>
                <a:gd name="T2" fmla="*/ 9 w 571"/>
                <a:gd name="T3" fmla="*/ 803 h 901"/>
                <a:gd name="T4" fmla="*/ 15 w 571"/>
                <a:gd name="T5" fmla="*/ 781 h 901"/>
                <a:gd name="T6" fmla="*/ 20 w 571"/>
                <a:gd name="T7" fmla="*/ 757 h 901"/>
                <a:gd name="T8" fmla="*/ 29 w 571"/>
                <a:gd name="T9" fmla="*/ 729 h 901"/>
                <a:gd name="T10" fmla="*/ 39 w 571"/>
                <a:gd name="T11" fmla="*/ 696 h 901"/>
                <a:gd name="T12" fmla="*/ 50 w 571"/>
                <a:gd name="T13" fmla="*/ 661 h 901"/>
                <a:gd name="T14" fmla="*/ 63 w 571"/>
                <a:gd name="T15" fmla="*/ 624 h 901"/>
                <a:gd name="T16" fmla="*/ 79 w 571"/>
                <a:gd name="T17" fmla="*/ 585 h 901"/>
                <a:gd name="T18" fmla="*/ 96 w 571"/>
                <a:gd name="T19" fmla="*/ 545 h 901"/>
                <a:gd name="T20" fmla="*/ 118 w 571"/>
                <a:gd name="T21" fmla="*/ 504 h 901"/>
                <a:gd name="T22" fmla="*/ 138 w 571"/>
                <a:gd name="T23" fmla="*/ 460 h 901"/>
                <a:gd name="T24" fmla="*/ 164 w 571"/>
                <a:gd name="T25" fmla="*/ 417 h 901"/>
                <a:gd name="T26" fmla="*/ 192 w 571"/>
                <a:gd name="T27" fmla="*/ 375 h 901"/>
                <a:gd name="T28" fmla="*/ 223 w 571"/>
                <a:gd name="T29" fmla="*/ 334 h 901"/>
                <a:gd name="T30" fmla="*/ 253 w 571"/>
                <a:gd name="T31" fmla="*/ 292 h 901"/>
                <a:gd name="T32" fmla="*/ 284 w 571"/>
                <a:gd name="T33" fmla="*/ 255 h 901"/>
                <a:gd name="T34" fmla="*/ 314 w 571"/>
                <a:gd name="T35" fmla="*/ 220 h 901"/>
                <a:gd name="T36" fmla="*/ 343 w 571"/>
                <a:gd name="T37" fmla="*/ 188 h 901"/>
                <a:gd name="T38" fmla="*/ 373 w 571"/>
                <a:gd name="T39" fmla="*/ 157 h 901"/>
                <a:gd name="T40" fmla="*/ 399 w 571"/>
                <a:gd name="T41" fmla="*/ 129 h 901"/>
                <a:gd name="T42" fmla="*/ 428 w 571"/>
                <a:gd name="T43" fmla="*/ 105 h 901"/>
                <a:gd name="T44" fmla="*/ 452 w 571"/>
                <a:gd name="T45" fmla="*/ 83 h 901"/>
                <a:gd name="T46" fmla="*/ 473 w 571"/>
                <a:gd name="T47" fmla="*/ 63 h 901"/>
                <a:gd name="T48" fmla="*/ 495 w 571"/>
                <a:gd name="T49" fmla="*/ 46 h 901"/>
                <a:gd name="T50" fmla="*/ 513 w 571"/>
                <a:gd name="T51" fmla="*/ 31 h 901"/>
                <a:gd name="T52" fmla="*/ 532 w 571"/>
                <a:gd name="T53" fmla="*/ 17 h 901"/>
                <a:gd name="T54" fmla="*/ 554 w 571"/>
                <a:gd name="T55" fmla="*/ 2 h 901"/>
                <a:gd name="T56" fmla="*/ 563 w 571"/>
                <a:gd name="T57" fmla="*/ 11 h 901"/>
                <a:gd name="T58" fmla="*/ 569 w 571"/>
                <a:gd name="T59" fmla="*/ 33 h 901"/>
                <a:gd name="T60" fmla="*/ 569 w 571"/>
                <a:gd name="T61" fmla="*/ 61 h 901"/>
                <a:gd name="T62" fmla="*/ 550 w 571"/>
                <a:gd name="T63" fmla="*/ 87 h 901"/>
                <a:gd name="T64" fmla="*/ 526 w 571"/>
                <a:gd name="T65" fmla="*/ 111 h 901"/>
                <a:gd name="T66" fmla="*/ 504 w 571"/>
                <a:gd name="T67" fmla="*/ 131 h 901"/>
                <a:gd name="T68" fmla="*/ 482 w 571"/>
                <a:gd name="T69" fmla="*/ 148 h 901"/>
                <a:gd name="T70" fmla="*/ 462 w 571"/>
                <a:gd name="T71" fmla="*/ 168 h 901"/>
                <a:gd name="T72" fmla="*/ 436 w 571"/>
                <a:gd name="T73" fmla="*/ 192 h 901"/>
                <a:gd name="T74" fmla="*/ 412 w 571"/>
                <a:gd name="T75" fmla="*/ 220 h 901"/>
                <a:gd name="T76" fmla="*/ 384 w 571"/>
                <a:gd name="T77" fmla="*/ 249 h 901"/>
                <a:gd name="T78" fmla="*/ 356 w 571"/>
                <a:gd name="T79" fmla="*/ 277 h 901"/>
                <a:gd name="T80" fmla="*/ 325 w 571"/>
                <a:gd name="T81" fmla="*/ 310 h 901"/>
                <a:gd name="T82" fmla="*/ 297 w 571"/>
                <a:gd name="T83" fmla="*/ 347 h 901"/>
                <a:gd name="T84" fmla="*/ 266 w 571"/>
                <a:gd name="T85" fmla="*/ 384 h 901"/>
                <a:gd name="T86" fmla="*/ 238 w 571"/>
                <a:gd name="T87" fmla="*/ 421 h 901"/>
                <a:gd name="T88" fmla="*/ 207 w 571"/>
                <a:gd name="T89" fmla="*/ 462 h 901"/>
                <a:gd name="T90" fmla="*/ 179 w 571"/>
                <a:gd name="T91" fmla="*/ 506 h 901"/>
                <a:gd name="T92" fmla="*/ 164 w 571"/>
                <a:gd name="T93" fmla="*/ 530 h 901"/>
                <a:gd name="T94" fmla="*/ 153 w 571"/>
                <a:gd name="T95" fmla="*/ 550 h 901"/>
                <a:gd name="T96" fmla="*/ 142 w 571"/>
                <a:gd name="T97" fmla="*/ 567 h 901"/>
                <a:gd name="T98" fmla="*/ 133 w 571"/>
                <a:gd name="T99" fmla="*/ 589 h 901"/>
                <a:gd name="T100" fmla="*/ 122 w 571"/>
                <a:gd name="T101" fmla="*/ 611 h 901"/>
                <a:gd name="T102" fmla="*/ 111 w 571"/>
                <a:gd name="T103" fmla="*/ 635 h 901"/>
                <a:gd name="T104" fmla="*/ 100 w 571"/>
                <a:gd name="T105" fmla="*/ 663 h 901"/>
                <a:gd name="T106" fmla="*/ 90 w 571"/>
                <a:gd name="T107" fmla="*/ 691 h 901"/>
                <a:gd name="T108" fmla="*/ 76 w 571"/>
                <a:gd name="T109" fmla="*/ 722 h 901"/>
                <a:gd name="T110" fmla="*/ 68 w 571"/>
                <a:gd name="T111" fmla="*/ 755 h 901"/>
                <a:gd name="T112" fmla="*/ 57 w 571"/>
                <a:gd name="T113" fmla="*/ 790 h 901"/>
                <a:gd name="T114" fmla="*/ 50 w 571"/>
                <a:gd name="T115" fmla="*/ 824 h 901"/>
                <a:gd name="T116" fmla="*/ 42 w 571"/>
                <a:gd name="T117" fmla="*/ 859 h 901"/>
                <a:gd name="T118" fmla="*/ 39 w 571"/>
                <a:gd name="T119" fmla="*/ 892 h 901"/>
                <a:gd name="T120" fmla="*/ 26 w 571"/>
                <a:gd name="T121" fmla="*/ 901 h 901"/>
                <a:gd name="T122" fmla="*/ 2 w 571"/>
                <a:gd name="T123" fmla="*/ 883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1" h="901">
                  <a:moveTo>
                    <a:pt x="5" y="833"/>
                  </a:moveTo>
                  <a:lnTo>
                    <a:pt x="5" y="831"/>
                  </a:lnTo>
                  <a:lnTo>
                    <a:pt x="5" y="829"/>
                  </a:lnTo>
                  <a:lnTo>
                    <a:pt x="5" y="824"/>
                  </a:lnTo>
                  <a:lnTo>
                    <a:pt x="7" y="820"/>
                  </a:lnTo>
                  <a:lnTo>
                    <a:pt x="7" y="814"/>
                  </a:lnTo>
                  <a:lnTo>
                    <a:pt x="9" y="807"/>
                  </a:lnTo>
                  <a:lnTo>
                    <a:pt x="9" y="803"/>
                  </a:lnTo>
                  <a:lnTo>
                    <a:pt x="11" y="796"/>
                  </a:lnTo>
                  <a:lnTo>
                    <a:pt x="11" y="792"/>
                  </a:lnTo>
                  <a:lnTo>
                    <a:pt x="13" y="787"/>
                  </a:lnTo>
                  <a:lnTo>
                    <a:pt x="15" y="781"/>
                  </a:lnTo>
                  <a:lnTo>
                    <a:pt x="15" y="777"/>
                  </a:lnTo>
                  <a:lnTo>
                    <a:pt x="18" y="770"/>
                  </a:lnTo>
                  <a:lnTo>
                    <a:pt x="20" y="763"/>
                  </a:lnTo>
                  <a:lnTo>
                    <a:pt x="20" y="757"/>
                  </a:lnTo>
                  <a:lnTo>
                    <a:pt x="22" y="750"/>
                  </a:lnTo>
                  <a:lnTo>
                    <a:pt x="24" y="742"/>
                  </a:lnTo>
                  <a:lnTo>
                    <a:pt x="26" y="735"/>
                  </a:lnTo>
                  <a:lnTo>
                    <a:pt x="29" y="729"/>
                  </a:lnTo>
                  <a:lnTo>
                    <a:pt x="31" y="720"/>
                  </a:lnTo>
                  <a:lnTo>
                    <a:pt x="33" y="713"/>
                  </a:lnTo>
                  <a:lnTo>
                    <a:pt x="37" y="705"/>
                  </a:lnTo>
                  <a:lnTo>
                    <a:pt x="39" y="696"/>
                  </a:lnTo>
                  <a:lnTo>
                    <a:pt x="42" y="687"/>
                  </a:lnTo>
                  <a:lnTo>
                    <a:pt x="44" y="678"/>
                  </a:lnTo>
                  <a:lnTo>
                    <a:pt x="48" y="672"/>
                  </a:lnTo>
                  <a:lnTo>
                    <a:pt x="50" y="661"/>
                  </a:lnTo>
                  <a:lnTo>
                    <a:pt x="55" y="652"/>
                  </a:lnTo>
                  <a:lnTo>
                    <a:pt x="57" y="643"/>
                  </a:lnTo>
                  <a:lnTo>
                    <a:pt x="59" y="635"/>
                  </a:lnTo>
                  <a:lnTo>
                    <a:pt x="63" y="624"/>
                  </a:lnTo>
                  <a:lnTo>
                    <a:pt x="68" y="615"/>
                  </a:lnTo>
                  <a:lnTo>
                    <a:pt x="70" y="606"/>
                  </a:lnTo>
                  <a:lnTo>
                    <a:pt x="74" y="595"/>
                  </a:lnTo>
                  <a:lnTo>
                    <a:pt x="79" y="585"/>
                  </a:lnTo>
                  <a:lnTo>
                    <a:pt x="83" y="576"/>
                  </a:lnTo>
                  <a:lnTo>
                    <a:pt x="87" y="565"/>
                  </a:lnTo>
                  <a:lnTo>
                    <a:pt x="92" y="556"/>
                  </a:lnTo>
                  <a:lnTo>
                    <a:pt x="96" y="545"/>
                  </a:lnTo>
                  <a:lnTo>
                    <a:pt x="100" y="534"/>
                  </a:lnTo>
                  <a:lnTo>
                    <a:pt x="107" y="523"/>
                  </a:lnTo>
                  <a:lnTo>
                    <a:pt x="114" y="515"/>
                  </a:lnTo>
                  <a:lnTo>
                    <a:pt x="118" y="504"/>
                  </a:lnTo>
                  <a:lnTo>
                    <a:pt x="122" y="493"/>
                  </a:lnTo>
                  <a:lnTo>
                    <a:pt x="127" y="482"/>
                  </a:lnTo>
                  <a:lnTo>
                    <a:pt x="133" y="471"/>
                  </a:lnTo>
                  <a:lnTo>
                    <a:pt x="138" y="460"/>
                  </a:lnTo>
                  <a:lnTo>
                    <a:pt x="144" y="449"/>
                  </a:lnTo>
                  <a:lnTo>
                    <a:pt x="151" y="438"/>
                  </a:lnTo>
                  <a:lnTo>
                    <a:pt x="159" y="428"/>
                  </a:lnTo>
                  <a:lnTo>
                    <a:pt x="164" y="417"/>
                  </a:lnTo>
                  <a:lnTo>
                    <a:pt x="170" y="406"/>
                  </a:lnTo>
                  <a:lnTo>
                    <a:pt x="177" y="395"/>
                  </a:lnTo>
                  <a:lnTo>
                    <a:pt x="186" y="386"/>
                  </a:lnTo>
                  <a:lnTo>
                    <a:pt x="192" y="375"/>
                  </a:lnTo>
                  <a:lnTo>
                    <a:pt x="199" y="364"/>
                  </a:lnTo>
                  <a:lnTo>
                    <a:pt x="207" y="353"/>
                  </a:lnTo>
                  <a:lnTo>
                    <a:pt x="214" y="345"/>
                  </a:lnTo>
                  <a:lnTo>
                    <a:pt x="223" y="334"/>
                  </a:lnTo>
                  <a:lnTo>
                    <a:pt x="229" y="323"/>
                  </a:lnTo>
                  <a:lnTo>
                    <a:pt x="238" y="314"/>
                  </a:lnTo>
                  <a:lnTo>
                    <a:pt x="244" y="303"/>
                  </a:lnTo>
                  <a:lnTo>
                    <a:pt x="253" y="292"/>
                  </a:lnTo>
                  <a:lnTo>
                    <a:pt x="260" y="284"/>
                  </a:lnTo>
                  <a:lnTo>
                    <a:pt x="268" y="275"/>
                  </a:lnTo>
                  <a:lnTo>
                    <a:pt x="275" y="266"/>
                  </a:lnTo>
                  <a:lnTo>
                    <a:pt x="284" y="255"/>
                  </a:lnTo>
                  <a:lnTo>
                    <a:pt x="290" y="246"/>
                  </a:lnTo>
                  <a:lnTo>
                    <a:pt x="299" y="238"/>
                  </a:lnTo>
                  <a:lnTo>
                    <a:pt x="305" y="229"/>
                  </a:lnTo>
                  <a:lnTo>
                    <a:pt x="314" y="220"/>
                  </a:lnTo>
                  <a:lnTo>
                    <a:pt x="321" y="212"/>
                  </a:lnTo>
                  <a:lnTo>
                    <a:pt x="327" y="203"/>
                  </a:lnTo>
                  <a:lnTo>
                    <a:pt x="336" y="196"/>
                  </a:lnTo>
                  <a:lnTo>
                    <a:pt x="343" y="188"/>
                  </a:lnTo>
                  <a:lnTo>
                    <a:pt x="351" y="179"/>
                  </a:lnTo>
                  <a:lnTo>
                    <a:pt x="358" y="172"/>
                  </a:lnTo>
                  <a:lnTo>
                    <a:pt x="364" y="166"/>
                  </a:lnTo>
                  <a:lnTo>
                    <a:pt x="373" y="157"/>
                  </a:lnTo>
                  <a:lnTo>
                    <a:pt x="380" y="150"/>
                  </a:lnTo>
                  <a:lnTo>
                    <a:pt x="386" y="144"/>
                  </a:lnTo>
                  <a:lnTo>
                    <a:pt x="393" y="137"/>
                  </a:lnTo>
                  <a:lnTo>
                    <a:pt x="399" y="129"/>
                  </a:lnTo>
                  <a:lnTo>
                    <a:pt x="406" y="122"/>
                  </a:lnTo>
                  <a:lnTo>
                    <a:pt x="412" y="116"/>
                  </a:lnTo>
                  <a:lnTo>
                    <a:pt x="421" y="111"/>
                  </a:lnTo>
                  <a:lnTo>
                    <a:pt x="428" y="105"/>
                  </a:lnTo>
                  <a:lnTo>
                    <a:pt x="434" y="98"/>
                  </a:lnTo>
                  <a:lnTo>
                    <a:pt x="438" y="94"/>
                  </a:lnTo>
                  <a:lnTo>
                    <a:pt x="447" y="89"/>
                  </a:lnTo>
                  <a:lnTo>
                    <a:pt x="452" y="83"/>
                  </a:lnTo>
                  <a:lnTo>
                    <a:pt x="458" y="76"/>
                  </a:lnTo>
                  <a:lnTo>
                    <a:pt x="462" y="72"/>
                  </a:lnTo>
                  <a:lnTo>
                    <a:pt x="469" y="68"/>
                  </a:lnTo>
                  <a:lnTo>
                    <a:pt x="473" y="63"/>
                  </a:lnTo>
                  <a:lnTo>
                    <a:pt x="480" y="57"/>
                  </a:lnTo>
                  <a:lnTo>
                    <a:pt x="484" y="55"/>
                  </a:lnTo>
                  <a:lnTo>
                    <a:pt x="491" y="50"/>
                  </a:lnTo>
                  <a:lnTo>
                    <a:pt x="495" y="46"/>
                  </a:lnTo>
                  <a:lnTo>
                    <a:pt x="500" y="41"/>
                  </a:lnTo>
                  <a:lnTo>
                    <a:pt x="504" y="37"/>
                  </a:lnTo>
                  <a:lnTo>
                    <a:pt x="508" y="35"/>
                  </a:lnTo>
                  <a:lnTo>
                    <a:pt x="513" y="31"/>
                  </a:lnTo>
                  <a:lnTo>
                    <a:pt x="517" y="28"/>
                  </a:lnTo>
                  <a:lnTo>
                    <a:pt x="521" y="26"/>
                  </a:lnTo>
                  <a:lnTo>
                    <a:pt x="526" y="22"/>
                  </a:lnTo>
                  <a:lnTo>
                    <a:pt x="532" y="17"/>
                  </a:lnTo>
                  <a:lnTo>
                    <a:pt x="539" y="13"/>
                  </a:lnTo>
                  <a:lnTo>
                    <a:pt x="543" y="9"/>
                  </a:lnTo>
                  <a:lnTo>
                    <a:pt x="548" y="4"/>
                  </a:lnTo>
                  <a:lnTo>
                    <a:pt x="554" y="2"/>
                  </a:lnTo>
                  <a:lnTo>
                    <a:pt x="556" y="0"/>
                  </a:lnTo>
                  <a:lnTo>
                    <a:pt x="556" y="2"/>
                  </a:lnTo>
                  <a:lnTo>
                    <a:pt x="561" y="9"/>
                  </a:lnTo>
                  <a:lnTo>
                    <a:pt x="563" y="11"/>
                  </a:lnTo>
                  <a:lnTo>
                    <a:pt x="565" y="17"/>
                  </a:lnTo>
                  <a:lnTo>
                    <a:pt x="567" y="22"/>
                  </a:lnTo>
                  <a:lnTo>
                    <a:pt x="569" y="28"/>
                  </a:lnTo>
                  <a:lnTo>
                    <a:pt x="569" y="33"/>
                  </a:lnTo>
                  <a:lnTo>
                    <a:pt x="571" y="41"/>
                  </a:lnTo>
                  <a:lnTo>
                    <a:pt x="571" y="48"/>
                  </a:lnTo>
                  <a:lnTo>
                    <a:pt x="571" y="55"/>
                  </a:lnTo>
                  <a:lnTo>
                    <a:pt x="569" y="61"/>
                  </a:lnTo>
                  <a:lnTo>
                    <a:pt x="565" y="70"/>
                  </a:lnTo>
                  <a:lnTo>
                    <a:pt x="561" y="76"/>
                  </a:lnTo>
                  <a:lnTo>
                    <a:pt x="556" y="85"/>
                  </a:lnTo>
                  <a:lnTo>
                    <a:pt x="550" y="87"/>
                  </a:lnTo>
                  <a:lnTo>
                    <a:pt x="545" y="92"/>
                  </a:lnTo>
                  <a:lnTo>
                    <a:pt x="541" y="96"/>
                  </a:lnTo>
                  <a:lnTo>
                    <a:pt x="534" y="105"/>
                  </a:lnTo>
                  <a:lnTo>
                    <a:pt x="526" y="111"/>
                  </a:lnTo>
                  <a:lnTo>
                    <a:pt x="519" y="118"/>
                  </a:lnTo>
                  <a:lnTo>
                    <a:pt x="513" y="122"/>
                  </a:lnTo>
                  <a:lnTo>
                    <a:pt x="508" y="124"/>
                  </a:lnTo>
                  <a:lnTo>
                    <a:pt x="504" y="131"/>
                  </a:lnTo>
                  <a:lnTo>
                    <a:pt x="500" y="135"/>
                  </a:lnTo>
                  <a:lnTo>
                    <a:pt x="495" y="140"/>
                  </a:lnTo>
                  <a:lnTo>
                    <a:pt x="489" y="144"/>
                  </a:lnTo>
                  <a:lnTo>
                    <a:pt x="482" y="148"/>
                  </a:lnTo>
                  <a:lnTo>
                    <a:pt x="478" y="155"/>
                  </a:lnTo>
                  <a:lnTo>
                    <a:pt x="473" y="159"/>
                  </a:lnTo>
                  <a:lnTo>
                    <a:pt x="467" y="164"/>
                  </a:lnTo>
                  <a:lnTo>
                    <a:pt x="462" y="168"/>
                  </a:lnTo>
                  <a:lnTo>
                    <a:pt x="456" y="174"/>
                  </a:lnTo>
                  <a:lnTo>
                    <a:pt x="449" y="181"/>
                  </a:lnTo>
                  <a:lnTo>
                    <a:pt x="443" y="188"/>
                  </a:lnTo>
                  <a:lnTo>
                    <a:pt x="436" y="192"/>
                  </a:lnTo>
                  <a:lnTo>
                    <a:pt x="430" y="201"/>
                  </a:lnTo>
                  <a:lnTo>
                    <a:pt x="425" y="205"/>
                  </a:lnTo>
                  <a:lnTo>
                    <a:pt x="419" y="214"/>
                  </a:lnTo>
                  <a:lnTo>
                    <a:pt x="412" y="220"/>
                  </a:lnTo>
                  <a:lnTo>
                    <a:pt x="406" y="227"/>
                  </a:lnTo>
                  <a:lnTo>
                    <a:pt x="397" y="233"/>
                  </a:lnTo>
                  <a:lnTo>
                    <a:pt x="390" y="240"/>
                  </a:lnTo>
                  <a:lnTo>
                    <a:pt x="384" y="249"/>
                  </a:lnTo>
                  <a:lnTo>
                    <a:pt x="377" y="255"/>
                  </a:lnTo>
                  <a:lnTo>
                    <a:pt x="369" y="264"/>
                  </a:lnTo>
                  <a:lnTo>
                    <a:pt x="362" y="270"/>
                  </a:lnTo>
                  <a:lnTo>
                    <a:pt x="356" y="277"/>
                  </a:lnTo>
                  <a:lnTo>
                    <a:pt x="349" y="286"/>
                  </a:lnTo>
                  <a:lnTo>
                    <a:pt x="340" y="294"/>
                  </a:lnTo>
                  <a:lnTo>
                    <a:pt x="334" y="303"/>
                  </a:lnTo>
                  <a:lnTo>
                    <a:pt x="325" y="310"/>
                  </a:lnTo>
                  <a:lnTo>
                    <a:pt x="319" y="321"/>
                  </a:lnTo>
                  <a:lnTo>
                    <a:pt x="310" y="327"/>
                  </a:lnTo>
                  <a:lnTo>
                    <a:pt x="303" y="336"/>
                  </a:lnTo>
                  <a:lnTo>
                    <a:pt x="297" y="347"/>
                  </a:lnTo>
                  <a:lnTo>
                    <a:pt x="290" y="356"/>
                  </a:lnTo>
                  <a:lnTo>
                    <a:pt x="281" y="364"/>
                  </a:lnTo>
                  <a:lnTo>
                    <a:pt x="275" y="373"/>
                  </a:lnTo>
                  <a:lnTo>
                    <a:pt x="266" y="384"/>
                  </a:lnTo>
                  <a:lnTo>
                    <a:pt x="260" y="393"/>
                  </a:lnTo>
                  <a:lnTo>
                    <a:pt x="251" y="401"/>
                  </a:lnTo>
                  <a:lnTo>
                    <a:pt x="244" y="412"/>
                  </a:lnTo>
                  <a:lnTo>
                    <a:pt x="238" y="421"/>
                  </a:lnTo>
                  <a:lnTo>
                    <a:pt x="229" y="432"/>
                  </a:lnTo>
                  <a:lnTo>
                    <a:pt x="223" y="443"/>
                  </a:lnTo>
                  <a:lnTo>
                    <a:pt x="214" y="451"/>
                  </a:lnTo>
                  <a:lnTo>
                    <a:pt x="207" y="462"/>
                  </a:lnTo>
                  <a:lnTo>
                    <a:pt x="201" y="473"/>
                  </a:lnTo>
                  <a:lnTo>
                    <a:pt x="194" y="484"/>
                  </a:lnTo>
                  <a:lnTo>
                    <a:pt x="186" y="495"/>
                  </a:lnTo>
                  <a:lnTo>
                    <a:pt x="179" y="506"/>
                  </a:lnTo>
                  <a:lnTo>
                    <a:pt x="172" y="517"/>
                  </a:lnTo>
                  <a:lnTo>
                    <a:pt x="170" y="519"/>
                  </a:lnTo>
                  <a:lnTo>
                    <a:pt x="168" y="526"/>
                  </a:lnTo>
                  <a:lnTo>
                    <a:pt x="164" y="530"/>
                  </a:lnTo>
                  <a:lnTo>
                    <a:pt x="162" y="534"/>
                  </a:lnTo>
                  <a:lnTo>
                    <a:pt x="157" y="541"/>
                  </a:lnTo>
                  <a:lnTo>
                    <a:pt x="155" y="547"/>
                  </a:lnTo>
                  <a:lnTo>
                    <a:pt x="153" y="550"/>
                  </a:lnTo>
                  <a:lnTo>
                    <a:pt x="151" y="554"/>
                  </a:lnTo>
                  <a:lnTo>
                    <a:pt x="146" y="558"/>
                  </a:lnTo>
                  <a:lnTo>
                    <a:pt x="144" y="563"/>
                  </a:lnTo>
                  <a:lnTo>
                    <a:pt x="142" y="567"/>
                  </a:lnTo>
                  <a:lnTo>
                    <a:pt x="140" y="571"/>
                  </a:lnTo>
                  <a:lnTo>
                    <a:pt x="138" y="578"/>
                  </a:lnTo>
                  <a:lnTo>
                    <a:pt x="135" y="582"/>
                  </a:lnTo>
                  <a:lnTo>
                    <a:pt x="133" y="589"/>
                  </a:lnTo>
                  <a:lnTo>
                    <a:pt x="131" y="593"/>
                  </a:lnTo>
                  <a:lnTo>
                    <a:pt x="127" y="598"/>
                  </a:lnTo>
                  <a:lnTo>
                    <a:pt x="124" y="604"/>
                  </a:lnTo>
                  <a:lnTo>
                    <a:pt x="122" y="611"/>
                  </a:lnTo>
                  <a:lnTo>
                    <a:pt x="120" y="617"/>
                  </a:lnTo>
                  <a:lnTo>
                    <a:pt x="118" y="624"/>
                  </a:lnTo>
                  <a:lnTo>
                    <a:pt x="116" y="630"/>
                  </a:lnTo>
                  <a:lnTo>
                    <a:pt x="111" y="635"/>
                  </a:lnTo>
                  <a:lnTo>
                    <a:pt x="109" y="641"/>
                  </a:lnTo>
                  <a:lnTo>
                    <a:pt x="105" y="650"/>
                  </a:lnTo>
                  <a:lnTo>
                    <a:pt x="103" y="657"/>
                  </a:lnTo>
                  <a:lnTo>
                    <a:pt x="100" y="663"/>
                  </a:lnTo>
                  <a:lnTo>
                    <a:pt x="96" y="670"/>
                  </a:lnTo>
                  <a:lnTo>
                    <a:pt x="94" y="676"/>
                  </a:lnTo>
                  <a:lnTo>
                    <a:pt x="92" y="685"/>
                  </a:lnTo>
                  <a:lnTo>
                    <a:pt x="90" y="691"/>
                  </a:lnTo>
                  <a:lnTo>
                    <a:pt x="85" y="700"/>
                  </a:lnTo>
                  <a:lnTo>
                    <a:pt x="83" y="707"/>
                  </a:lnTo>
                  <a:lnTo>
                    <a:pt x="81" y="715"/>
                  </a:lnTo>
                  <a:lnTo>
                    <a:pt x="76" y="722"/>
                  </a:lnTo>
                  <a:lnTo>
                    <a:pt x="74" y="731"/>
                  </a:lnTo>
                  <a:lnTo>
                    <a:pt x="72" y="739"/>
                  </a:lnTo>
                  <a:lnTo>
                    <a:pt x="70" y="748"/>
                  </a:lnTo>
                  <a:lnTo>
                    <a:pt x="68" y="755"/>
                  </a:lnTo>
                  <a:lnTo>
                    <a:pt x="66" y="766"/>
                  </a:lnTo>
                  <a:lnTo>
                    <a:pt x="63" y="772"/>
                  </a:lnTo>
                  <a:lnTo>
                    <a:pt x="59" y="781"/>
                  </a:lnTo>
                  <a:lnTo>
                    <a:pt x="57" y="790"/>
                  </a:lnTo>
                  <a:lnTo>
                    <a:pt x="55" y="798"/>
                  </a:lnTo>
                  <a:lnTo>
                    <a:pt x="55" y="807"/>
                  </a:lnTo>
                  <a:lnTo>
                    <a:pt x="53" y="816"/>
                  </a:lnTo>
                  <a:lnTo>
                    <a:pt x="50" y="824"/>
                  </a:lnTo>
                  <a:lnTo>
                    <a:pt x="48" y="833"/>
                  </a:lnTo>
                  <a:lnTo>
                    <a:pt x="46" y="842"/>
                  </a:lnTo>
                  <a:lnTo>
                    <a:pt x="46" y="851"/>
                  </a:lnTo>
                  <a:lnTo>
                    <a:pt x="42" y="859"/>
                  </a:lnTo>
                  <a:lnTo>
                    <a:pt x="42" y="868"/>
                  </a:lnTo>
                  <a:lnTo>
                    <a:pt x="39" y="879"/>
                  </a:lnTo>
                  <a:lnTo>
                    <a:pt x="39" y="888"/>
                  </a:lnTo>
                  <a:lnTo>
                    <a:pt x="39" y="892"/>
                  </a:lnTo>
                  <a:lnTo>
                    <a:pt x="37" y="896"/>
                  </a:lnTo>
                  <a:lnTo>
                    <a:pt x="35" y="899"/>
                  </a:lnTo>
                  <a:lnTo>
                    <a:pt x="33" y="901"/>
                  </a:lnTo>
                  <a:lnTo>
                    <a:pt x="26" y="901"/>
                  </a:lnTo>
                  <a:lnTo>
                    <a:pt x="20" y="896"/>
                  </a:lnTo>
                  <a:lnTo>
                    <a:pt x="13" y="892"/>
                  </a:lnTo>
                  <a:lnTo>
                    <a:pt x="7" y="888"/>
                  </a:lnTo>
                  <a:lnTo>
                    <a:pt x="2" y="883"/>
                  </a:lnTo>
                  <a:lnTo>
                    <a:pt x="0" y="881"/>
                  </a:lnTo>
                  <a:lnTo>
                    <a:pt x="5" y="833"/>
                  </a:lnTo>
                  <a:lnTo>
                    <a:pt x="5" y="83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48" y="2113"/>
              <a:ext cx="761" cy="264"/>
            </a:xfrm>
            <a:custGeom>
              <a:avLst/>
              <a:gdLst>
                <a:gd name="T0" fmla="*/ 9 w 761"/>
                <a:gd name="T1" fmla="*/ 100 h 264"/>
                <a:gd name="T2" fmla="*/ 26 w 761"/>
                <a:gd name="T3" fmla="*/ 92 h 264"/>
                <a:gd name="T4" fmla="*/ 54 w 761"/>
                <a:gd name="T5" fmla="*/ 79 h 264"/>
                <a:gd name="T6" fmla="*/ 89 w 761"/>
                <a:gd name="T7" fmla="*/ 63 h 264"/>
                <a:gd name="T8" fmla="*/ 131 w 761"/>
                <a:gd name="T9" fmla="*/ 48 h 264"/>
                <a:gd name="T10" fmla="*/ 179 w 761"/>
                <a:gd name="T11" fmla="*/ 33 h 264"/>
                <a:gd name="T12" fmla="*/ 231 w 761"/>
                <a:gd name="T13" fmla="*/ 20 h 264"/>
                <a:gd name="T14" fmla="*/ 288 w 761"/>
                <a:gd name="T15" fmla="*/ 9 h 264"/>
                <a:gd name="T16" fmla="*/ 344 w 761"/>
                <a:gd name="T17" fmla="*/ 0 h 264"/>
                <a:gd name="T18" fmla="*/ 403 w 761"/>
                <a:gd name="T19" fmla="*/ 0 h 264"/>
                <a:gd name="T20" fmla="*/ 464 w 761"/>
                <a:gd name="T21" fmla="*/ 2 h 264"/>
                <a:gd name="T22" fmla="*/ 523 w 761"/>
                <a:gd name="T23" fmla="*/ 15 h 264"/>
                <a:gd name="T24" fmla="*/ 580 w 761"/>
                <a:gd name="T25" fmla="*/ 37 h 264"/>
                <a:gd name="T26" fmla="*/ 634 w 761"/>
                <a:gd name="T27" fmla="*/ 68 h 264"/>
                <a:gd name="T28" fmla="*/ 685 w 761"/>
                <a:gd name="T29" fmla="*/ 111 h 264"/>
                <a:gd name="T30" fmla="*/ 719 w 761"/>
                <a:gd name="T31" fmla="*/ 153 h 264"/>
                <a:gd name="T32" fmla="*/ 735 w 761"/>
                <a:gd name="T33" fmla="*/ 172 h 264"/>
                <a:gd name="T34" fmla="*/ 750 w 761"/>
                <a:gd name="T35" fmla="*/ 194 h 264"/>
                <a:gd name="T36" fmla="*/ 759 w 761"/>
                <a:gd name="T37" fmla="*/ 214 h 264"/>
                <a:gd name="T38" fmla="*/ 757 w 761"/>
                <a:gd name="T39" fmla="*/ 231 h 264"/>
                <a:gd name="T40" fmla="*/ 746 w 761"/>
                <a:gd name="T41" fmla="*/ 249 h 264"/>
                <a:gd name="T42" fmla="*/ 717 w 761"/>
                <a:gd name="T43" fmla="*/ 264 h 264"/>
                <a:gd name="T44" fmla="*/ 706 w 761"/>
                <a:gd name="T45" fmla="*/ 253 h 264"/>
                <a:gd name="T46" fmla="*/ 695 w 761"/>
                <a:gd name="T47" fmla="*/ 229 h 264"/>
                <a:gd name="T48" fmla="*/ 680 w 761"/>
                <a:gd name="T49" fmla="*/ 199 h 264"/>
                <a:gd name="T50" fmla="*/ 667 w 761"/>
                <a:gd name="T51" fmla="*/ 177 h 264"/>
                <a:gd name="T52" fmla="*/ 654 w 761"/>
                <a:gd name="T53" fmla="*/ 157 h 264"/>
                <a:gd name="T54" fmla="*/ 641 w 761"/>
                <a:gd name="T55" fmla="*/ 138 h 264"/>
                <a:gd name="T56" fmla="*/ 626 w 761"/>
                <a:gd name="T57" fmla="*/ 118 h 264"/>
                <a:gd name="T58" fmla="*/ 606 w 761"/>
                <a:gd name="T59" fmla="*/ 98 h 264"/>
                <a:gd name="T60" fmla="*/ 586 w 761"/>
                <a:gd name="T61" fmla="*/ 81 h 264"/>
                <a:gd name="T62" fmla="*/ 562 w 761"/>
                <a:gd name="T63" fmla="*/ 66 h 264"/>
                <a:gd name="T64" fmla="*/ 538 w 761"/>
                <a:gd name="T65" fmla="*/ 50 h 264"/>
                <a:gd name="T66" fmla="*/ 508 w 761"/>
                <a:gd name="T67" fmla="*/ 42 h 264"/>
                <a:gd name="T68" fmla="*/ 480 w 761"/>
                <a:gd name="T69" fmla="*/ 33 h 264"/>
                <a:gd name="T70" fmla="*/ 445 w 761"/>
                <a:gd name="T71" fmla="*/ 26 h 264"/>
                <a:gd name="T72" fmla="*/ 410 w 761"/>
                <a:gd name="T73" fmla="*/ 26 h 264"/>
                <a:gd name="T74" fmla="*/ 375 w 761"/>
                <a:gd name="T75" fmla="*/ 24 h 264"/>
                <a:gd name="T76" fmla="*/ 340 w 761"/>
                <a:gd name="T77" fmla="*/ 26 h 264"/>
                <a:gd name="T78" fmla="*/ 305 w 761"/>
                <a:gd name="T79" fmla="*/ 28 h 264"/>
                <a:gd name="T80" fmla="*/ 272 w 761"/>
                <a:gd name="T81" fmla="*/ 33 h 264"/>
                <a:gd name="T82" fmla="*/ 240 w 761"/>
                <a:gd name="T83" fmla="*/ 37 h 264"/>
                <a:gd name="T84" fmla="*/ 211 w 761"/>
                <a:gd name="T85" fmla="*/ 44 h 264"/>
                <a:gd name="T86" fmla="*/ 181 w 761"/>
                <a:gd name="T87" fmla="*/ 48 h 264"/>
                <a:gd name="T88" fmla="*/ 155 w 761"/>
                <a:gd name="T89" fmla="*/ 55 h 264"/>
                <a:gd name="T90" fmla="*/ 131 w 761"/>
                <a:gd name="T91" fmla="*/ 61 h 264"/>
                <a:gd name="T92" fmla="*/ 111 w 761"/>
                <a:gd name="T93" fmla="*/ 66 h 264"/>
                <a:gd name="T94" fmla="*/ 94 w 761"/>
                <a:gd name="T95" fmla="*/ 70 h 264"/>
                <a:gd name="T96" fmla="*/ 76 w 761"/>
                <a:gd name="T97" fmla="*/ 76 h 264"/>
                <a:gd name="T98" fmla="*/ 0 w 761"/>
                <a:gd name="T99" fmla="*/ 105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1" h="264">
                  <a:moveTo>
                    <a:pt x="0" y="105"/>
                  </a:moveTo>
                  <a:lnTo>
                    <a:pt x="2" y="103"/>
                  </a:lnTo>
                  <a:lnTo>
                    <a:pt x="6" y="103"/>
                  </a:lnTo>
                  <a:lnTo>
                    <a:pt x="9" y="100"/>
                  </a:lnTo>
                  <a:lnTo>
                    <a:pt x="13" y="98"/>
                  </a:lnTo>
                  <a:lnTo>
                    <a:pt x="15" y="96"/>
                  </a:lnTo>
                  <a:lnTo>
                    <a:pt x="22" y="94"/>
                  </a:lnTo>
                  <a:lnTo>
                    <a:pt x="26" y="92"/>
                  </a:lnTo>
                  <a:lnTo>
                    <a:pt x="33" y="87"/>
                  </a:lnTo>
                  <a:lnTo>
                    <a:pt x="39" y="85"/>
                  </a:lnTo>
                  <a:lnTo>
                    <a:pt x="48" y="83"/>
                  </a:lnTo>
                  <a:lnTo>
                    <a:pt x="54" y="79"/>
                  </a:lnTo>
                  <a:lnTo>
                    <a:pt x="63" y="74"/>
                  </a:lnTo>
                  <a:lnTo>
                    <a:pt x="72" y="72"/>
                  </a:lnTo>
                  <a:lnTo>
                    <a:pt x="81" y="68"/>
                  </a:lnTo>
                  <a:lnTo>
                    <a:pt x="89" y="63"/>
                  </a:lnTo>
                  <a:lnTo>
                    <a:pt x="98" y="59"/>
                  </a:lnTo>
                  <a:lnTo>
                    <a:pt x="109" y="57"/>
                  </a:lnTo>
                  <a:lnTo>
                    <a:pt x="120" y="52"/>
                  </a:lnTo>
                  <a:lnTo>
                    <a:pt x="131" y="48"/>
                  </a:lnTo>
                  <a:lnTo>
                    <a:pt x="142" y="44"/>
                  </a:lnTo>
                  <a:lnTo>
                    <a:pt x="155" y="42"/>
                  </a:lnTo>
                  <a:lnTo>
                    <a:pt x="168" y="37"/>
                  </a:lnTo>
                  <a:lnTo>
                    <a:pt x="179" y="33"/>
                  </a:lnTo>
                  <a:lnTo>
                    <a:pt x="192" y="31"/>
                  </a:lnTo>
                  <a:lnTo>
                    <a:pt x="205" y="26"/>
                  </a:lnTo>
                  <a:lnTo>
                    <a:pt x="218" y="22"/>
                  </a:lnTo>
                  <a:lnTo>
                    <a:pt x="231" y="20"/>
                  </a:lnTo>
                  <a:lnTo>
                    <a:pt x="244" y="15"/>
                  </a:lnTo>
                  <a:lnTo>
                    <a:pt x="259" y="13"/>
                  </a:lnTo>
                  <a:lnTo>
                    <a:pt x="272" y="11"/>
                  </a:lnTo>
                  <a:lnTo>
                    <a:pt x="288" y="9"/>
                  </a:lnTo>
                  <a:lnTo>
                    <a:pt x="301" y="7"/>
                  </a:lnTo>
                  <a:lnTo>
                    <a:pt x="316" y="5"/>
                  </a:lnTo>
                  <a:lnTo>
                    <a:pt x="331" y="2"/>
                  </a:lnTo>
                  <a:lnTo>
                    <a:pt x="344" y="0"/>
                  </a:lnTo>
                  <a:lnTo>
                    <a:pt x="360" y="0"/>
                  </a:lnTo>
                  <a:lnTo>
                    <a:pt x="375" y="0"/>
                  </a:lnTo>
                  <a:lnTo>
                    <a:pt x="390" y="0"/>
                  </a:lnTo>
                  <a:lnTo>
                    <a:pt x="403" y="0"/>
                  </a:lnTo>
                  <a:lnTo>
                    <a:pt x="419" y="0"/>
                  </a:lnTo>
                  <a:lnTo>
                    <a:pt x="434" y="0"/>
                  </a:lnTo>
                  <a:lnTo>
                    <a:pt x="449" y="2"/>
                  </a:lnTo>
                  <a:lnTo>
                    <a:pt x="464" y="2"/>
                  </a:lnTo>
                  <a:lnTo>
                    <a:pt x="480" y="7"/>
                  </a:lnTo>
                  <a:lnTo>
                    <a:pt x="493" y="9"/>
                  </a:lnTo>
                  <a:lnTo>
                    <a:pt x="508" y="13"/>
                  </a:lnTo>
                  <a:lnTo>
                    <a:pt x="523" y="15"/>
                  </a:lnTo>
                  <a:lnTo>
                    <a:pt x="538" y="20"/>
                  </a:lnTo>
                  <a:lnTo>
                    <a:pt x="552" y="24"/>
                  </a:lnTo>
                  <a:lnTo>
                    <a:pt x="567" y="31"/>
                  </a:lnTo>
                  <a:lnTo>
                    <a:pt x="580" y="37"/>
                  </a:lnTo>
                  <a:lnTo>
                    <a:pt x="593" y="44"/>
                  </a:lnTo>
                  <a:lnTo>
                    <a:pt x="606" y="50"/>
                  </a:lnTo>
                  <a:lnTo>
                    <a:pt x="621" y="59"/>
                  </a:lnTo>
                  <a:lnTo>
                    <a:pt x="634" y="68"/>
                  </a:lnTo>
                  <a:lnTo>
                    <a:pt x="645" y="79"/>
                  </a:lnTo>
                  <a:lnTo>
                    <a:pt x="658" y="87"/>
                  </a:lnTo>
                  <a:lnTo>
                    <a:pt x="671" y="100"/>
                  </a:lnTo>
                  <a:lnTo>
                    <a:pt x="685" y="111"/>
                  </a:lnTo>
                  <a:lnTo>
                    <a:pt x="695" y="122"/>
                  </a:lnTo>
                  <a:lnTo>
                    <a:pt x="706" y="138"/>
                  </a:lnTo>
                  <a:lnTo>
                    <a:pt x="717" y="153"/>
                  </a:lnTo>
                  <a:lnTo>
                    <a:pt x="719" y="153"/>
                  </a:lnTo>
                  <a:lnTo>
                    <a:pt x="724" y="159"/>
                  </a:lnTo>
                  <a:lnTo>
                    <a:pt x="728" y="162"/>
                  </a:lnTo>
                  <a:lnTo>
                    <a:pt x="730" y="168"/>
                  </a:lnTo>
                  <a:lnTo>
                    <a:pt x="735" y="172"/>
                  </a:lnTo>
                  <a:lnTo>
                    <a:pt x="739" y="177"/>
                  </a:lnTo>
                  <a:lnTo>
                    <a:pt x="741" y="181"/>
                  </a:lnTo>
                  <a:lnTo>
                    <a:pt x="746" y="188"/>
                  </a:lnTo>
                  <a:lnTo>
                    <a:pt x="750" y="194"/>
                  </a:lnTo>
                  <a:lnTo>
                    <a:pt x="754" y="199"/>
                  </a:lnTo>
                  <a:lnTo>
                    <a:pt x="757" y="203"/>
                  </a:lnTo>
                  <a:lnTo>
                    <a:pt x="759" y="210"/>
                  </a:lnTo>
                  <a:lnTo>
                    <a:pt x="759" y="214"/>
                  </a:lnTo>
                  <a:lnTo>
                    <a:pt x="761" y="218"/>
                  </a:lnTo>
                  <a:lnTo>
                    <a:pt x="759" y="220"/>
                  </a:lnTo>
                  <a:lnTo>
                    <a:pt x="759" y="227"/>
                  </a:lnTo>
                  <a:lnTo>
                    <a:pt x="757" y="231"/>
                  </a:lnTo>
                  <a:lnTo>
                    <a:pt x="754" y="236"/>
                  </a:lnTo>
                  <a:lnTo>
                    <a:pt x="752" y="240"/>
                  </a:lnTo>
                  <a:lnTo>
                    <a:pt x="748" y="244"/>
                  </a:lnTo>
                  <a:lnTo>
                    <a:pt x="746" y="249"/>
                  </a:lnTo>
                  <a:lnTo>
                    <a:pt x="741" y="253"/>
                  </a:lnTo>
                  <a:lnTo>
                    <a:pt x="733" y="260"/>
                  </a:lnTo>
                  <a:lnTo>
                    <a:pt x="726" y="264"/>
                  </a:lnTo>
                  <a:lnTo>
                    <a:pt x="717" y="264"/>
                  </a:lnTo>
                  <a:lnTo>
                    <a:pt x="713" y="262"/>
                  </a:lnTo>
                  <a:lnTo>
                    <a:pt x="711" y="258"/>
                  </a:lnTo>
                  <a:lnTo>
                    <a:pt x="709" y="255"/>
                  </a:lnTo>
                  <a:lnTo>
                    <a:pt x="706" y="253"/>
                  </a:lnTo>
                  <a:lnTo>
                    <a:pt x="704" y="249"/>
                  </a:lnTo>
                  <a:lnTo>
                    <a:pt x="702" y="242"/>
                  </a:lnTo>
                  <a:lnTo>
                    <a:pt x="700" y="238"/>
                  </a:lnTo>
                  <a:lnTo>
                    <a:pt x="695" y="229"/>
                  </a:lnTo>
                  <a:lnTo>
                    <a:pt x="693" y="223"/>
                  </a:lnTo>
                  <a:lnTo>
                    <a:pt x="689" y="214"/>
                  </a:lnTo>
                  <a:lnTo>
                    <a:pt x="685" y="207"/>
                  </a:lnTo>
                  <a:lnTo>
                    <a:pt x="680" y="199"/>
                  </a:lnTo>
                  <a:lnTo>
                    <a:pt x="676" y="190"/>
                  </a:lnTo>
                  <a:lnTo>
                    <a:pt x="671" y="186"/>
                  </a:lnTo>
                  <a:lnTo>
                    <a:pt x="669" y="181"/>
                  </a:lnTo>
                  <a:lnTo>
                    <a:pt x="667" y="177"/>
                  </a:lnTo>
                  <a:lnTo>
                    <a:pt x="665" y="170"/>
                  </a:lnTo>
                  <a:lnTo>
                    <a:pt x="661" y="166"/>
                  </a:lnTo>
                  <a:lnTo>
                    <a:pt x="658" y="162"/>
                  </a:lnTo>
                  <a:lnTo>
                    <a:pt x="654" y="157"/>
                  </a:lnTo>
                  <a:lnTo>
                    <a:pt x="652" y="153"/>
                  </a:lnTo>
                  <a:lnTo>
                    <a:pt x="650" y="146"/>
                  </a:lnTo>
                  <a:lnTo>
                    <a:pt x="645" y="142"/>
                  </a:lnTo>
                  <a:lnTo>
                    <a:pt x="641" y="138"/>
                  </a:lnTo>
                  <a:lnTo>
                    <a:pt x="637" y="133"/>
                  </a:lnTo>
                  <a:lnTo>
                    <a:pt x="632" y="127"/>
                  </a:lnTo>
                  <a:lnTo>
                    <a:pt x="628" y="122"/>
                  </a:lnTo>
                  <a:lnTo>
                    <a:pt x="626" y="118"/>
                  </a:lnTo>
                  <a:lnTo>
                    <a:pt x="621" y="114"/>
                  </a:lnTo>
                  <a:lnTo>
                    <a:pt x="617" y="109"/>
                  </a:lnTo>
                  <a:lnTo>
                    <a:pt x="610" y="103"/>
                  </a:lnTo>
                  <a:lnTo>
                    <a:pt x="606" y="98"/>
                  </a:lnTo>
                  <a:lnTo>
                    <a:pt x="602" y="94"/>
                  </a:lnTo>
                  <a:lnTo>
                    <a:pt x="595" y="90"/>
                  </a:lnTo>
                  <a:lnTo>
                    <a:pt x="591" y="85"/>
                  </a:lnTo>
                  <a:lnTo>
                    <a:pt x="586" y="81"/>
                  </a:lnTo>
                  <a:lnTo>
                    <a:pt x="582" y="76"/>
                  </a:lnTo>
                  <a:lnTo>
                    <a:pt x="576" y="72"/>
                  </a:lnTo>
                  <a:lnTo>
                    <a:pt x="569" y="68"/>
                  </a:lnTo>
                  <a:lnTo>
                    <a:pt x="562" y="66"/>
                  </a:lnTo>
                  <a:lnTo>
                    <a:pt x="558" y="61"/>
                  </a:lnTo>
                  <a:lnTo>
                    <a:pt x="549" y="57"/>
                  </a:lnTo>
                  <a:lnTo>
                    <a:pt x="543" y="55"/>
                  </a:lnTo>
                  <a:lnTo>
                    <a:pt x="538" y="50"/>
                  </a:lnTo>
                  <a:lnTo>
                    <a:pt x="532" y="48"/>
                  </a:lnTo>
                  <a:lnTo>
                    <a:pt x="523" y="46"/>
                  </a:lnTo>
                  <a:lnTo>
                    <a:pt x="517" y="44"/>
                  </a:lnTo>
                  <a:lnTo>
                    <a:pt x="508" y="42"/>
                  </a:lnTo>
                  <a:lnTo>
                    <a:pt x="501" y="39"/>
                  </a:lnTo>
                  <a:lnTo>
                    <a:pt x="493" y="35"/>
                  </a:lnTo>
                  <a:lnTo>
                    <a:pt x="486" y="35"/>
                  </a:lnTo>
                  <a:lnTo>
                    <a:pt x="480" y="33"/>
                  </a:lnTo>
                  <a:lnTo>
                    <a:pt x="471" y="33"/>
                  </a:lnTo>
                  <a:lnTo>
                    <a:pt x="462" y="31"/>
                  </a:lnTo>
                  <a:lnTo>
                    <a:pt x="453" y="28"/>
                  </a:lnTo>
                  <a:lnTo>
                    <a:pt x="445" y="26"/>
                  </a:lnTo>
                  <a:lnTo>
                    <a:pt x="436" y="26"/>
                  </a:lnTo>
                  <a:lnTo>
                    <a:pt x="427" y="26"/>
                  </a:lnTo>
                  <a:lnTo>
                    <a:pt x="419" y="26"/>
                  </a:lnTo>
                  <a:lnTo>
                    <a:pt x="410" y="26"/>
                  </a:lnTo>
                  <a:lnTo>
                    <a:pt x="401" y="26"/>
                  </a:lnTo>
                  <a:lnTo>
                    <a:pt x="392" y="24"/>
                  </a:lnTo>
                  <a:lnTo>
                    <a:pt x="384" y="24"/>
                  </a:lnTo>
                  <a:lnTo>
                    <a:pt x="375" y="24"/>
                  </a:lnTo>
                  <a:lnTo>
                    <a:pt x="366" y="24"/>
                  </a:lnTo>
                  <a:lnTo>
                    <a:pt x="357" y="24"/>
                  </a:lnTo>
                  <a:lnTo>
                    <a:pt x="349" y="26"/>
                  </a:lnTo>
                  <a:lnTo>
                    <a:pt x="340" y="26"/>
                  </a:lnTo>
                  <a:lnTo>
                    <a:pt x="331" y="26"/>
                  </a:lnTo>
                  <a:lnTo>
                    <a:pt x="323" y="26"/>
                  </a:lnTo>
                  <a:lnTo>
                    <a:pt x="314" y="28"/>
                  </a:lnTo>
                  <a:lnTo>
                    <a:pt x="305" y="28"/>
                  </a:lnTo>
                  <a:lnTo>
                    <a:pt x="299" y="31"/>
                  </a:lnTo>
                  <a:lnTo>
                    <a:pt x="290" y="31"/>
                  </a:lnTo>
                  <a:lnTo>
                    <a:pt x="281" y="33"/>
                  </a:lnTo>
                  <a:lnTo>
                    <a:pt x="272" y="33"/>
                  </a:lnTo>
                  <a:lnTo>
                    <a:pt x="266" y="35"/>
                  </a:lnTo>
                  <a:lnTo>
                    <a:pt x="257" y="35"/>
                  </a:lnTo>
                  <a:lnTo>
                    <a:pt x="248" y="37"/>
                  </a:lnTo>
                  <a:lnTo>
                    <a:pt x="240" y="37"/>
                  </a:lnTo>
                  <a:lnTo>
                    <a:pt x="233" y="39"/>
                  </a:lnTo>
                  <a:lnTo>
                    <a:pt x="224" y="39"/>
                  </a:lnTo>
                  <a:lnTo>
                    <a:pt x="218" y="42"/>
                  </a:lnTo>
                  <a:lnTo>
                    <a:pt x="211" y="44"/>
                  </a:lnTo>
                  <a:lnTo>
                    <a:pt x="203" y="46"/>
                  </a:lnTo>
                  <a:lnTo>
                    <a:pt x="196" y="46"/>
                  </a:lnTo>
                  <a:lnTo>
                    <a:pt x="187" y="48"/>
                  </a:lnTo>
                  <a:lnTo>
                    <a:pt x="181" y="48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1" y="52"/>
                  </a:lnTo>
                  <a:lnTo>
                    <a:pt x="155" y="55"/>
                  </a:lnTo>
                  <a:lnTo>
                    <a:pt x="150" y="57"/>
                  </a:lnTo>
                  <a:lnTo>
                    <a:pt x="144" y="57"/>
                  </a:lnTo>
                  <a:lnTo>
                    <a:pt x="137" y="59"/>
                  </a:lnTo>
                  <a:lnTo>
                    <a:pt x="131" y="61"/>
                  </a:lnTo>
                  <a:lnTo>
                    <a:pt x="126" y="61"/>
                  </a:lnTo>
                  <a:lnTo>
                    <a:pt x="120" y="63"/>
                  </a:lnTo>
                  <a:lnTo>
                    <a:pt x="115" y="66"/>
                  </a:lnTo>
                  <a:lnTo>
                    <a:pt x="111" y="66"/>
                  </a:lnTo>
                  <a:lnTo>
                    <a:pt x="107" y="68"/>
                  </a:lnTo>
                  <a:lnTo>
                    <a:pt x="102" y="70"/>
                  </a:lnTo>
                  <a:lnTo>
                    <a:pt x="98" y="70"/>
                  </a:lnTo>
                  <a:lnTo>
                    <a:pt x="94" y="70"/>
                  </a:lnTo>
                  <a:lnTo>
                    <a:pt x="91" y="72"/>
                  </a:lnTo>
                  <a:lnTo>
                    <a:pt x="85" y="74"/>
                  </a:lnTo>
                  <a:lnTo>
                    <a:pt x="81" y="76"/>
                  </a:lnTo>
                  <a:lnTo>
                    <a:pt x="76" y="76"/>
                  </a:lnTo>
                  <a:lnTo>
                    <a:pt x="74" y="79"/>
                  </a:lnTo>
                  <a:lnTo>
                    <a:pt x="72" y="79"/>
                  </a:lnTo>
                  <a:lnTo>
                    <a:pt x="72" y="81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724" y="2220"/>
              <a:ext cx="538" cy="545"/>
            </a:xfrm>
            <a:custGeom>
              <a:avLst/>
              <a:gdLst>
                <a:gd name="T0" fmla="*/ 37 w 538"/>
                <a:gd name="T1" fmla="*/ 528 h 545"/>
                <a:gd name="T2" fmla="*/ 17 w 538"/>
                <a:gd name="T3" fmla="*/ 495 h 545"/>
                <a:gd name="T4" fmla="*/ 2 w 538"/>
                <a:gd name="T5" fmla="*/ 454 h 545"/>
                <a:gd name="T6" fmla="*/ 2 w 538"/>
                <a:gd name="T7" fmla="*/ 412 h 545"/>
                <a:gd name="T8" fmla="*/ 30 w 538"/>
                <a:gd name="T9" fmla="*/ 377 h 545"/>
                <a:gd name="T10" fmla="*/ 76 w 538"/>
                <a:gd name="T11" fmla="*/ 353 h 545"/>
                <a:gd name="T12" fmla="*/ 118 w 538"/>
                <a:gd name="T13" fmla="*/ 332 h 545"/>
                <a:gd name="T14" fmla="*/ 150 w 538"/>
                <a:gd name="T15" fmla="*/ 310 h 545"/>
                <a:gd name="T16" fmla="*/ 176 w 538"/>
                <a:gd name="T17" fmla="*/ 277 h 545"/>
                <a:gd name="T18" fmla="*/ 179 w 538"/>
                <a:gd name="T19" fmla="*/ 244 h 545"/>
                <a:gd name="T20" fmla="*/ 166 w 538"/>
                <a:gd name="T21" fmla="*/ 209 h 545"/>
                <a:gd name="T22" fmla="*/ 155 w 538"/>
                <a:gd name="T23" fmla="*/ 175 h 545"/>
                <a:gd name="T24" fmla="*/ 146 w 538"/>
                <a:gd name="T25" fmla="*/ 140 h 545"/>
                <a:gd name="T26" fmla="*/ 148 w 538"/>
                <a:gd name="T27" fmla="*/ 105 h 545"/>
                <a:gd name="T28" fmla="*/ 163 w 538"/>
                <a:gd name="T29" fmla="*/ 70 h 545"/>
                <a:gd name="T30" fmla="*/ 194 w 538"/>
                <a:gd name="T31" fmla="*/ 39 h 545"/>
                <a:gd name="T32" fmla="*/ 220 w 538"/>
                <a:gd name="T33" fmla="*/ 24 h 545"/>
                <a:gd name="T34" fmla="*/ 253 w 538"/>
                <a:gd name="T35" fmla="*/ 13 h 545"/>
                <a:gd name="T36" fmla="*/ 290 w 538"/>
                <a:gd name="T37" fmla="*/ 4 h 545"/>
                <a:gd name="T38" fmla="*/ 329 w 538"/>
                <a:gd name="T39" fmla="*/ 0 h 545"/>
                <a:gd name="T40" fmla="*/ 366 w 538"/>
                <a:gd name="T41" fmla="*/ 0 h 545"/>
                <a:gd name="T42" fmla="*/ 405 w 538"/>
                <a:gd name="T43" fmla="*/ 2 h 545"/>
                <a:gd name="T44" fmla="*/ 440 w 538"/>
                <a:gd name="T45" fmla="*/ 9 h 545"/>
                <a:gd name="T46" fmla="*/ 473 w 538"/>
                <a:gd name="T47" fmla="*/ 20 h 545"/>
                <a:gd name="T48" fmla="*/ 510 w 538"/>
                <a:gd name="T49" fmla="*/ 46 h 545"/>
                <a:gd name="T50" fmla="*/ 532 w 538"/>
                <a:gd name="T51" fmla="*/ 85 h 545"/>
                <a:gd name="T52" fmla="*/ 538 w 538"/>
                <a:gd name="T53" fmla="*/ 120 h 545"/>
                <a:gd name="T54" fmla="*/ 532 w 538"/>
                <a:gd name="T55" fmla="*/ 148 h 545"/>
                <a:gd name="T56" fmla="*/ 514 w 538"/>
                <a:gd name="T57" fmla="*/ 172 h 545"/>
                <a:gd name="T58" fmla="*/ 523 w 538"/>
                <a:gd name="T59" fmla="*/ 142 h 545"/>
                <a:gd name="T60" fmla="*/ 523 w 538"/>
                <a:gd name="T61" fmla="*/ 113 h 545"/>
                <a:gd name="T62" fmla="*/ 517 w 538"/>
                <a:gd name="T63" fmla="*/ 83 h 545"/>
                <a:gd name="T64" fmla="*/ 495 w 538"/>
                <a:gd name="T65" fmla="*/ 57 h 545"/>
                <a:gd name="T66" fmla="*/ 460 w 538"/>
                <a:gd name="T67" fmla="*/ 37 h 545"/>
                <a:gd name="T68" fmla="*/ 414 w 538"/>
                <a:gd name="T69" fmla="*/ 20 h 545"/>
                <a:gd name="T70" fmla="*/ 379 w 538"/>
                <a:gd name="T71" fmla="*/ 15 h 545"/>
                <a:gd name="T72" fmla="*/ 349 w 538"/>
                <a:gd name="T73" fmla="*/ 13 h 545"/>
                <a:gd name="T74" fmla="*/ 320 w 538"/>
                <a:gd name="T75" fmla="*/ 13 h 545"/>
                <a:gd name="T76" fmla="*/ 292 w 538"/>
                <a:gd name="T77" fmla="*/ 20 h 545"/>
                <a:gd name="T78" fmla="*/ 264 w 538"/>
                <a:gd name="T79" fmla="*/ 26 h 545"/>
                <a:gd name="T80" fmla="*/ 235 w 538"/>
                <a:gd name="T81" fmla="*/ 39 h 545"/>
                <a:gd name="T82" fmla="*/ 205 w 538"/>
                <a:gd name="T83" fmla="*/ 59 h 545"/>
                <a:gd name="T84" fmla="*/ 183 w 538"/>
                <a:gd name="T85" fmla="*/ 92 h 545"/>
                <a:gd name="T86" fmla="*/ 176 w 538"/>
                <a:gd name="T87" fmla="*/ 124 h 545"/>
                <a:gd name="T88" fmla="*/ 181 w 538"/>
                <a:gd name="T89" fmla="*/ 166 h 545"/>
                <a:gd name="T90" fmla="*/ 194 w 538"/>
                <a:gd name="T91" fmla="*/ 207 h 545"/>
                <a:gd name="T92" fmla="*/ 198 w 538"/>
                <a:gd name="T93" fmla="*/ 244 h 545"/>
                <a:gd name="T94" fmla="*/ 192 w 538"/>
                <a:gd name="T95" fmla="*/ 277 h 545"/>
                <a:gd name="T96" fmla="*/ 170 w 538"/>
                <a:gd name="T97" fmla="*/ 310 h 545"/>
                <a:gd name="T98" fmla="*/ 131 w 538"/>
                <a:gd name="T99" fmla="*/ 336 h 545"/>
                <a:gd name="T100" fmla="*/ 102 w 538"/>
                <a:gd name="T101" fmla="*/ 351 h 545"/>
                <a:gd name="T102" fmla="*/ 76 w 538"/>
                <a:gd name="T103" fmla="*/ 371 h 545"/>
                <a:gd name="T104" fmla="*/ 46 w 538"/>
                <a:gd name="T105" fmla="*/ 404 h 545"/>
                <a:gd name="T106" fmla="*/ 37 w 538"/>
                <a:gd name="T107" fmla="*/ 447 h 545"/>
                <a:gd name="T108" fmla="*/ 39 w 538"/>
                <a:gd name="T109" fmla="*/ 480 h 545"/>
                <a:gd name="T110" fmla="*/ 48 w 538"/>
                <a:gd name="T111" fmla="*/ 54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8" h="545">
                  <a:moveTo>
                    <a:pt x="48" y="545"/>
                  </a:moveTo>
                  <a:lnTo>
                    <a:pt x="46" y="543"/>
                  </a:lnTo>
                  <a:lnTo>
                    <a:pt x="43" y="539"/>
                  </a:lnTo>
                  <a:lnTo>
                    <a:pt x="41" y="534"/>
                  </a:lnTo>
                  <a:lnTo>
                    <a:pt x="39" y="532"/>
                  </a:lnTo>
                  <a:lnTo>
                    <a:pt x="37" y="528"/>
                  </a:lnTo>
                  <a:lnTo>
                    <a:pt x="33" y="524"/>
                  </a:lnTo>
                  <a:lnTo>
                    <a:pt x="30" y="519"/>
                  </a:lnTo>
                  <a:lnTo>
                    <a:pt x="28" y="513"/>
                  </a:lnTo>
                  <a:lnTo>
                    <a:pt x="24" y="508"/>
                  </a:lnTo>
                  <a:lnTo>
                    <a:pt x="22" y="502"/>
                  </a:lnTo>
                  <a:lnTo>
                    <a:pt x="17" y="495"/>
                  </a:lnTo>
                  <a:lnTo>
                    <a:pt x="15" y="489"/>
                  </a:lnTo>
                  <a:lnTo>
                    <a:pt x="13" y="482"/>
                  </a:lnTo>
                  <a:lnTo>
                    <a:pt x="11" y="476"/>
                  </a:lnTo>
                  <a:lnTo>
                    <a:pt x="6" y="469"/>
                  </a:lnTo>
                  <a:lnTo>
                    <a:pt x="4" y="462"/>
                  </a:lnTo>
                  <a:lnTo>
                    <a:pt x="2" y="454"/>
                  </a:lnTo>
                  <a:lnTo>
                    <a:pt x="2" y="447"/>
                  </a:lnTo>
                  <a:lnTo>
                    <a:pt x="0" y="441"/>
                  </a:lnTo>
                  <a:lnTo>
                    <a:pt x="0" y="434"/>
                  </a:lnTo>
                  <a:lnTo>
                    <a:pt x="0" y="425"/>
                  </a:lnTo>
                  <a:lnTo>
                    <a:pt x="2" y="419"/>
                  </a:lnTo>
                  <a:lnTo>
                    <a:pt x="2" y="412"/>
                  </a:lnTo>
                  <a:lnTo>
                    <a:pt x="4" y="406"/>
                  </a:lnTo>
                  <a:lnTo>
                    <a:pt x="9" y="399"/>
                  </a:lnTo>
                  <a:lnTo>
                    <a:pt x="13" y="395"/>
                  </a:lnTo>
                  <a:lnTo>
                    <a:pt x="17" y="388"/>
                  </a:lnTo>
                  <a:lnTo>
                    <a:pt x="24" y="384"/>
                  </a:lnTo>
                  <a:lnTo>
                    <a:pt x="30" y="377"/>
                  </a:lnTo>
                  <a:lnTo>
                    <a:pt x="39" y="375"/>
                  </a:lnTo>
                  <a:lnTo>
                    <a:pt x="46" y="371"/>
                  </a:lnTo>
                  <a:lnTo>
                    <a:pt x="54" y="366"/>
                  </a:lnTo>
                  <a:lnTo>
                    <a:pt x="61" y="362"/>
                  </a:lnTo>
                  <a:lnTo>
                    <a:pt x="70" y="358"/>
                  </a:lnTo>
                  <a:lnTo>
                    <a:pt x="76" y="353"/>
                  </a:lnTo>
                  <a:lnTo>
                    <a:pt x="83" y="351"/>
                  </a:lnTo>
                  <a:lnTo>
                    <a:pt x="91" y="347"/>
                  </a:lnTo>
                  <a:lnTo>
                    <a:pt x="98" y="342"/>
                  </a:lnTo>
                  <a:lnTo>
                    <a:pt x="105" y="338"/>
                  </a:lnTo>
                  <a:lnTo>
                    <a:pt x="111" y="336"/>
                  </a:lnTo>
                  <a:lnTo>
                    <a:pt x="118" y="332"/>
                  </a:lnTo>
                  <a:lnTo>
                    <a:pt x="124" y="327"/>
                  </a:lnTo>
                  <a:lnTo>
                    <a:pt x="131" y="325"/>
                  </a:lnTo>
                  <a:lnTo>
                    <a:pt x="135" y="321"/>
                  </a:lnTo>
                  <a:lnTo>
                    <a:pt x="142" y="316"/>
                  </a:lnTo>
                  <a:lnTo>
                    <a:pt x="146" y="314"/>
                  </a:lnTo>
                  <a:lnTo>
                    <a:pt x="150" y="310"/>
                  </a:lnTo>
                  <a:lnTo>
                    <a:pt x="155" y="305"/>
                  </a:lnTo>
                  <a:lnTo>
                    <a:pt x="159" y="301"/>
                  </a:lnTo>
                  <a:lnTo>
                    <a:pt x="163" y="299"/>
                  </a:lnTo>
                  <a:lnTo>
                    <a:pt x="170" y="288"/>
                  </a:lnTo>
                  <a:lnTo>
                    <a:pt x="174" y="281"/>
                  </a:lnTo>
                  <a:lnTo>
                    <a:pt x="176" y="277"/>
                  </a:lnTo>
                  <a:lnTo>
                    <a:pt x="176" y="273"/>
                  </a:lnTo>
                  <a:lnTo>
                    <a:pt x="179" y="266"/>
                  </a:lnTo>
                  <a:lnTo>
                    <a:pt x="179" y="262"/>
                  </a:lnTo>
                  <a:lnTo>
                    <a:pt x="179" y="257"/>
                  </a:lnTo>
                  <a:lnTo>
                    <a:pt x="179" y="251"/>
                  </a:lnTo>
                  <a:lnTo>
                    <a:pt x="179" y="244"/>
                  </a:lnTo>
                  <a:lnTo>
                    <a:pt x="176" y="240"/>
                  </a:lnTo>
                  <a:lnTo>
                    <a:pt x="174" y="233"/>
                  </a:lnTo>
                  <a:lnTo>
                    <a:pt x="172" y="229"/>
                  </a:lnTo>
                  <a:lnTo>
                    <a:pt x="170" y="223"/>
                  </a:lnTo>
                  <a:lnTo>
                    <a:pt x="168" y="216"/>
                  </a:lnTo>
                  <a:lnTo>
                    <a:pt x="166" y="209"/>
                  </a:lnTo>
                  <a:lnTo>
                    <a:pt x="166" y="205"/>
                  </a:lnTo>
                  <a:lnTo>
                    <a:pt x="161" y="199"/>
                  </a:lnTo>
                  <a:lnTo>
                    <a:pt x="161" y="194"/>
                  </a:lnTo>
                  <a:lnTo>
                    <a:pt x="159" y="188"/>
                  </a:lnTo>
                  <a:lnTo>
                    <a:pt x="157" y="181"/>
                  </a:lnTo>
                  <a:lnTo>
                    <a:pt x="155" y="175"/>
                  </a:lnTo>
                  <a:lnTo>
                    <a:pt x="152" y="170"/>
                  </a:lnTo>
                  <a:lnTo>
                    <a:pt x="150" y="164"/>
                  </a:lnTo>
                  <a:lnTo>
                    <a:pt x="150" y="157"/>
                  </a:lnTo>
                  <a:lnTo>
                    <a:pt x="148" y="151"/>
                  </a:lnTo>
                  <a:lnTo>
                    <a:pt x="148" y="146"/>
                  </a:lnTo>
                  <a:lnTo>
                    <a:pt x="146" y="140"/>
                  </a:lnTo>
                  <a:lnTo>
                    <a:pt x="146" y="135"/>
                  </a:lnTo>
                  <a:lnTo>
                    <a:pt x="146" y="129"/>
                  </a:lnTo>
                  <a:lnTo>
                    <a:pt x="146" y="122"/>
                  </a:lnTo>
                  <a:lnTo>
                    <a:pt x="146" y="116"/>
                  </a:lnTo>
                  <a:lnTo>
                    <a:pt x="148" y="111"/>
                  </a:lnTo>
                  <a:lnTo>
                    <a:pt x="148" y="105"/>
                  </a:lnTo>
                  <a:lnTo>
                    <a:pt x="150" y="98"/>
                  </a:lnTo>
                  <a:lnTo>
                    <a:pt x="150" y="94"/>
                  </a:lnTo>
                  <a:lnTo>
                    <a:pt x="152" y="87"/>
                  </a:lnTo>
                  <a:lnTo>
                    <a:pt x="157" y="81"/>
                  </a:lnTo>
                  <a:lnTo>
                    <a:pt x="159" y="74"/>
                  </a:lnTo>
                  <a:lnTo>
                    <a:pt x="163" y="70"/>
                  </a:lnTo>
                  <a:lnTo>
                    <a:pt x="168" y="63"/>
                  </a:lnTo>
                  <a:lnTo>
                    <a:pt x="172" y="57"/>
                  </a:lnTo>
                  <a:lnTo>
                    <a:pt x="179" y="52"/>
                  </a:lnTo>
                  <a:lnTo>
                    <a:pt x="183" y="46"/>
                  </a:lnTo>
                  <a:lnTo>
                    <a:pt x="192" y="41"/>
                  </a:lnTo>
                  <a:lnTo>
                    <a:pt x="194" y="39"/>
                  </a:lnTo>
                  <a:lnTo>
                    <a:pt x="198" y="37"/>
                  </a:lnTo>
                  <a:lnTo>
                    <a:pt x="203" y="35"/>
                  </a:lnTo>
                  <a:lnTo>
                    <a:pt x="207" y="31"/>
                  </a:lnTo>
                  <a:lnTo>
                    <a:pt x="211" y="28"/>
                  </a:lnTo>
                  <a:lnTo>
                    <a:pt x="216" y="26"/>
                  </a:lnTo>
                  <a:lnTo>
                    <a:pt x="220" y="24"/>
                  </a:lnTo>
                  <a:lnTo>
                    <a:pt x="227" y="22"/>
                  </a:lnTo>
                  <a:lnTo>
                    <a:pt x="231" y="20"/>
                  </a:lnTo>
                  <a:lnTo>
                    <a:pt x="235" y="17"/>
                  </a:lnTo>
                  <a:lnTo>
                    <a:pt x="242" y="15"/>
                  </a:lnTo>
                  <a:lnTo>
                    <a:pt x="248" y="15"/>
                  </a:lnTo>
                  <a:lnTo>
                    <a:pt x="253" y="13"/>
                  </a:lnTo>
                  <a:lnTo>
                    <a:pt x="259" y="11"/>
                  </a:lnTo>
                  <a:lnTo>
                    <a:pt x="264" y="11"/>
                  </a:lnTo>
                  <a:lnTo>
                    <a:pt x="270" y="9"/>
                  </a:lnTo>
                  <a:lnTo>
                    <a:pt x="277" y="7"/>
                  </a:lnTo>
                  <a:lnTo>
                    <a:pt x="283" y="7"/>
                  </a:lnTo>
                  <a:lnTo>
                    <a:pt x="290" y="4"/>
                  </a:lnTo>
                  <a:lnTo>
                    <a:pt x="296" y="4"/>
                  </a:lnTo>
                  <a:lnTo>
                    <a:pt x="303" y="2"/>
                  </a:lnTo>
                  <a:lnTo>
                    <a:pt x="307" y="2"/>
                  </a:lnTo>
                  <a:lnTo>
                    <a:pt x="314" y="2"/>
                  </a:lnTo>
                  <a:lnTo>
                    <a:pt x="323" y="2"/>
                  </a:lnTo>
                  <a:lnTo>
                    <a:pt x="329" y="0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9" y="0"/>
                  </a:lnTo>
                  <a:lnTo>
                    <a:pt x="355" y="0"/>
                  </a:lnTo>
                  <a:lnTo>
                    <a:pt x="362" y="0"/>
                  </a:lnTo>
                  <a:lnTo>
                    <a:pt x="366" y="0"/>
                  </a:lnTo>
                  <a:lnTo>
                    <a:pt x="375" y="0"/>
                  </a:lnTo>
                  <a:lnTo>
                    <a:pt x="379" y="0"/>
                  </a:lnTo>
                  <a:lnTo>
                    <a:pt x="386" y="0"/>
                  </a:lnTo>
                  <a:lnTo>
                    <a:pt x="392" y="0"/>
                  </a:lnTo>
                  <a:lnTo>
                    <a:pt x="399" y="2"/>
                  </a:lnTo>
                  <a:lnTo>
                    <a:pt x="405" y="2"/>
                  </a:lnTo>
                  <a:lnTo>
                    <a:pt x="412" y="2"/>
                  </a:lnTo>
                  <a:lnTo>
                    <a:pt x="416" y="2"/>
                  </a:lnTo>
                  <a:lnTo>
                    <a:pt x="423" y="4"/>
                  </a:lnTo>
                  <a:lnTo>
                    <a:pt x="429" y="4"/>
                  </a:lnTo>
                  <a:lnTo>
                    <a:pt x="436" y="7"/>
                  </a:lnTo>
                  <a:lnTo>
                    <a:pt x="440" y="9"/>
                  </a:lnTo>
                  <a:lnTo>
                    <a:pt x="447" y="11"/>
                  </a:lnTo>
                  <a:lnTo>
                    <a:pt x="451" y="11"/>
                  </a:lnTo>
                  <a:lnTo>
                    <a:pt x="458" y="13"/>
                  </a:lnTo>
                  <a:lnTo>
                    <a:pt x="462" y="15"/>
                  </a:lnTo>
                  <a:lnTo>
                    <a:pt x="469" y="17"/>
                  </a:lnTo>
                  <a:lnTo>
                    <a:pt x="473" y="20"/>
                  </a:lnTo>
                  <a:lnTo>
                    <a:pt x="477" y="22"/>
                  </a:lnTo>
                  <a:lnTo>
                    <a:pt x="482" y="24"/>
                  </a:lnTo>
                  <a:lnTo>
                    <a:pt x="486" y="28"/>
                  </a:lnTo>
                  <a:lnTo>
                    <a:pt x="495" y="33"/>
                  </a:lnTo>
                  <a:lnTo>
                    <a:pt x="504" y="39"/>
                  </a:lnTo>
                  <a:lnTo>
                    <a:pt x="510" y="46"/>
                  </a:lnTo>
                  <a:lnTo>
                    <a:pt x="514" y="52"/>
                  </a:lnTo>
                  <a:lnTo>
                    <a:pt x="519" y="59"/>
                  </a:lnTo>
                  <a:lnTo>
                    <a:pt x="523" y="65"/>
                  </a:lnTo>
                  <a:lnTo>
                    <a:pt x="528" y="72"/>
                  </a:lnTo>
                  <a:lnTo>
                    <a:pt x="530" y="81"/>
                  </a:lnTo>
                  <a:lnTo>
                    <a:pt x="532" y="85"/>
                  </a:lnTo>
                  <a:lnTo>
                    <a:pt x="534" y="92"/>
                  </a:lnTo>
                  <a:lnTo>
                    <a:pt x="536" y="98"/>
                  </a:lnTo>
                  <a:lnTo>
                    <a:pt x="536" y="105"/>
                  </a:lnTo>
                  <a:lnTo>
                    <a:pt x="536" y="109"/>
                  </a:lnTo>
                  <a:lnTo>
                    <a:pt x="538" y="116"/>
                  </a:lnTo>
                  <a:lnTo>
                    <a:pt x="538" y="120"/>
                  </a:lnTo>
                  <a:lnTo>
                    <a:pt x="538" y="124"/>
                  </a:lnTo>
                  <a:lnTo>
                    <a:pt x="538" y="129"/>
                  </a:lnTo>
                  <a:lnTo>
                    <a:pt x="536" y="133"/>
                  </a:lnTo>
                  <a:lnTo>
                    <a:pt x="536" y="137"/>
                  </a:lnTo>
                  <a:lnTo>
                    <a:pt x="536" y="142"/>
                  </a:lnTo>
                  <a:lnTo>
                    <a:pt x="532" y="148"/>
                  </a:lnTo>
                  <a:lnTo>
                    <a:pt x="530" y="157"/>
                  </a:lnTo>
                  <a:lnTo>
                    <a:pt x="525" y="161"/>
                  </a:lnTo>
                  <a:lnTo>
                    <a:pt x="523" y="166"/>
                  </a:lnTo>
                  <a:lnTo>
                    <a:pt x="517" y="172"/>
                  </a:lnTo>
                  <a:lnTo>
                    <a:pt x="514" y="175"/>
                  </a:lnTo>
                  <a:lnTo>
                    <a:pt x="514" y="172"/>
                  </a:lnTo>
                  <a:lnTo>
                    <a:pt x="517" y="170"/>
                  </a:lnTo>
                  <a:lnTo>
                    <a:pt x="517" y="166"/>
                  </a:lnTo>
                  <a:lnTo>
                    <a:pt x="519" y="161"/>
                  </a:lnTo>
                  <a:lnTo>
                    <a:pt x="521" y="153"/>
                  </a:lnTo>
                  <a:lnTo>
                    <a:pt x="523" y="146"/>
                  </a:lnTo>
                  <a:lnTo>
                    <a:pt x="523" y="142"/>
                  </a:lnTo>
                  <a:lnTo>
                    <a:pt x="523" y="137"/>
                  </a:lnTo>
                  <a:lnTo>
                    <a:pt x="523" y="133"/>
                  </a:lnTo>
                  <a:lnTo>
                    <a:pt x="525" y="129"/>
                  </a:lnTo>
                  <a:lnTo>
                    <a:pt x="523" y="122"/>
                  </a:lnTo>
                  <a:lnTo>
                    <a:pt x="523" y="118"/>
                  </a:lnTo>
                  <a:lnTo>
                    <a:pt x="523" y="113"/>
                  </a:lnTo>
                  <a:lnTo>
                    <a:pt x="523" y="109"/>
                  </a:lnTo>
                  <a:lnTo>
                    <a:pt x="521" y="103"/>
                  </a:lnTo>
                  <a:lnTo>
                    <a:pt x="521" y="98"/>
                  </a:lnTo>
                  <a:lnTo>
                    <a:pt x="519" y="94"/>
                  </a:lnTo>
                  <a:lnTo>
                    <a:pt x="519" y="89"/>
                  </a:lnTo>
                  <a:lnTo>
                    <a:pt x="517" y="83"/>
                  </a:lnTo>
                  <a:lnTo>
                    <a:pt x="514" y="79"/>
                  </a:lnTo>
                  <a:lnTo>
                    <a:pt x="510" y="74"/>
                  </a:lnTo>
                  <a:lnTo>
                    <a:pt x="508" y="70"/>
                  </a:lnTo>
                  <a:lnTo>
                    <a:pt x="504" y="65"/>
                  </a:lnTo>
                  <a:lnTo>
                    <a:pt x="501" y="61"/>
                  </a:lnTo>
                  <a:lnTo>
                    <a:pt x="495" y="57"/>
                  </a:lnTo>
                  <a:lnTo>
                    <a:pt x="490" y="55"/>
                  </a:lnTo>
                  <a:lnTo>
                    <a:pt x="484" y="50"/>
                  </a:lnTo>
                  <a:lnTo>
                    <a:pt x="477" y="46"/>
                  </a:lnTo>
                  <a:lnTo>
                    <a:pt x="471" y="44"/>
                  </a:lnTo>
                  <a:lnTo>
                    <a:pt x="467" y="39"/>
                  </a:lnTo>
                  <a:lnTo>
                    <a:pt x="460" y="37"/>
                  </a:lnTo>
                  <a:lnTo>
                    <a:pt x="451" y="33"/>
                  </a:lnTo>
                  <a:lnTo>
                    <a:pt x="445" y="31"/>
                  </a:lnTo>
                  <a:lnTo>
                    <a:pt x="438" y="28"/>
                  </a:lnTo>
                  <a:lnTo>
                    <a:pt x="429" y="26"/>
                  </a:lnTo>
                  <a:lnTo>
                    <a:pt x="423" y="22"/>
                  </a:lnTo>
                  <a:lnTo>
                    <a:pt x="414" y="20"/>
                  </a:lnTo>
                  <a:lnTo>
                    <a:pt x="405" y="20"/>
                  </a:lnTo>
                  <a:lnTo>
                    <a:pt x="401" y="17"/>
                  </a:lnTo>
                  <a:lnTo>
                    <a:pt x="397" y="17"/>
                  </a:lnTo>
                  <a:lnTo>
                    <a:pt x="392" y="15"/>
                  </a:lnTo>
                  <a:lnTo>
                    <a:pt x="388" y="15"/>
                  </a:lnTo>
                  <a:lnTo>
                    <a:pt x="379" y="15"/>
                  </a:lnTo>
                  <a:lnTo>
                    <a:pt x="373" y="15"/>
                  </a:lnTo>
                  <a:lnTo>
                    <a:pt x="366" y="13"/>
                  </a:lnTo>
                  <a:lnTo>
                    <a:pt x="362" y="13"/>
                  </a:lnTo>
                  <a:lnTo>
                    <a:pt x="357" y="13"/>
                  </a:lnTo>
                  <a:lnTo>
                    <a:pt x="353" y="13"/>
                  </a:lnTo>
                  <a:lnTo>
                    <a:pt x="349" y="13"/>
                  </a:lnTo>
                  <a:lnTo>
                    <a:pt x="342" y="13"/>
                  </a:lnTo>
                  <a:lnTo>
                    <a:pt x="338" y="13"/>
                  </a:lnTo>
                  <a:lnTo>
                    <a:pt x="333" y="13"/>
                  </a:lnTo>
                  <a:lnTo>
                    <a:pt x="329" y="13"/>
                  </a:lnTo>
                  <a:lnTo>
                    <a:pt x="325" y="13"/>
                  </a:lnTo>
                  <a:lnTo>
                    <a:pt x="320" y="13"/>
                  </a:lnTo>
                  <a:lnTo>
                    <a:pt x="316" y="15"/>
                  </a:lnTo>
                  <a:lnTo>
                    <a:pt x="312" y="15"/>
                  </a:lnTo>
                  <a:lnTo>
                    <a:pt x="305" y="15"/>
                  </a:lnTo>
                  <a:lnTo>
                    <a:pt x="301" y="17"/>
                  </a:lnTo>
                  <a:lnTo>
                    <a:pt x="296" y="20"/>
                  </a:lnTo>
                  <a:lnTo>
                    <a:pt x="292" y="20"/>
                  </a:lnTo>
                  <a:lnTo>
                    <a:pt x="288" y="20"/>
                  </a:lnTo>
                  <a:lnTo>
                    <a:pt x="283" y="22"/>
                  </a:lnTo>
                  <a:lnTo>
                    <a:pt x="279" y="22"/>
                  </a:lnTo>
                  <a:lnTo>
                    <a:pt x="272" y="24"/>
                  </a:lnTo>
                  <a:lnTo>
                    <a:pt x="268" y="26"/>
                  </a:lnTo>
                  <a:lnTo>
                    <a:pt x="264" y="26"/>
                  </a:lnTo>
                  <a:lnTo>
                    <a:pt x="259" y="28"/>
                  </a:lnTo>
                  <a:lnTo>
                    <a:pt x="255" y="31"/>
                  </a:lnTo>
                  <a:lnTo>
                    <a:pt x="248" y="31"/>
                  </a:lnTo>
                  <a:lnTo>
                    <a:pt x="244" y="35"/>
                  </a:lnTo>
                  <a:lnTo>
                    <a:pt x="240" y="37"/>
                  </a:lnTo>
                  <a:lnTo>
                    <a:pt x="235" y="39"/>
                  </a:lnTo>
                  <a:lnTo>
                    <a:pt x="231" y="41"/>
                  </a:lnTo>
                  <a:lnTo>
                    <a:pt x="227" y="44"/>
                  </a:lnTo>
                  <a:lnTo>
                    <a:pt x="220" y="46"/>
                  </a:lnTo>
                  <a:lnTo>
                    <a:pt x="218" y="48"/>
                  </a:lnTo>
                  <a:lnTo>
                    <a:pt x="211" y="55"/>
                  </a:lnTo>
                  <a:lnTo>
                    <a:pt x="205" y="59"/>
                  </a:lnTo>
                  <a:lnTo>
                    <a:pt x="200" y="63"/>
                  </a:lnTo>
                  <a:lnTo>
                    <a:pt x="196" y="72"/>
                  </a:lnTo>
                  <a:lnTo>
                    <a:pt x="192" y="79"/>
                  </a:lnTo>
                  <a:lnTo>
                    <a:pt x="187" y="83"/>
                  </a:lnTo>
                  <a:lnTo>
                    <a:pt x="185" y="87"/>
                  </a:lnTo>
                  <a:lnTo>
                    <a:pt x="183" y="92"/>
                  </a:lnTo>
                  <a:lnTo>
                    <a:pt x="181" y="96"/>
                  </a:lnTo>
                  <a:lnTo>
                    <a:pt x="179" y="103"/>
                  </a:lnTo>
                  <a:lnTo>
                    <a:pt x="179" y="107"/>
                  </a:lnTo>
                  <a:lnTo>
                    <a:pt x="176" y="113"/>
                  </a:lnTo>
                  <a:lnTo>
                    <a:pt x="176" y="120"/>
                  </a:lnTo>
                  <a:lnTo>
                    <a:pt x="176" y="124"/>
                  </a:lnTo>
                  <a:lnTo>
                    <a:pt x="176" y="131"/>
                  </a:lnTo>
                  <a:lnTo>
                    <a:pt x="176" y="137"/>
                  </a:lnTo>
                  <a:lnTo>
                    <a:pt x="176" y="144"/>
                  </a:lnTo>
                  <a:lnTo>
                    <a:pt x="176" y="151"/>
                  </a:lnTo>
                  <a:lnTo>
                    <a:pt x="179" y="157"/>
                  </a:lnTo>
                  <a:lnTo>
                    <a:pt x="181" y="166"/>
                  </a:lnTo>
                  <a:lnTo>
                    <a:pt x="185" y="172"/>
                  </a:lnTo>
                  <a:lnTo>
                    <a:pt x="187" y="181"/>
                  </a:lnTo>
                  <a:lnTo>
                    <a:pt x="190" y="188"/>
                  </a:lnTo>
                  <a:lnTo>
                    <a:pt x="192" y="194"/>
                  </a:lnTo>
                  <a:lnTo>
                    <a:pt x="194" y="201"/>
                  </a:lnTo>
                  <a:lnTo>
                    <a:pt x="194" y="207"/>
                  </a:lnTo>
                  <a:lnTo>
                    <a:pt x="196" y="214"/>
                  </a:lnTo>
                  <a:lnTo>
                    <a:pt x="198" y="220"/>
                  </a:lnTo>
                  <a:lnTo>
                    <a:pt x="198" y="227"/>
                  </a:lnTo>
                  <a:lnTo>
                    <a:pt x="198" y="233"/>
                  </a:lnTo>
                  <a:lnTo>
                    <a:pt x="198" y="240"/>
                  </a:lnTo>
                  <a:lnTo>
                    <a:pt x="198" y="244"/>
                  </a:lnTo>
                  <a:lnTo>
                    <a:pt x="198" y="251"/>
                  </a:lnTo>
                  <a:lnTo>
                    <a:pt x="196" y="257"/>
                  </a:lnTo>
                  <a:lnTo>
                    <a:pt x="196" y="262"/>
                  </a:lnTo>
                  <a:lnTo>
                    <a:pt x="194" y="266"/>
                  </a:lnTo>
                  <a:lnTo>
                    <a:pt x="194" y="273"/>
                  </a:lnTo>
                  <a:lnTo>
                    <a:pt x="192" y="277"/>
                  </a:lnTo>
                  <a:lnTo>
                    <a:pt x="190" y="281"/>
                  </a:lnTo>
                  <a:lnTo>
                    <a:pt x="187" y="286"/>
                  </a:lnTo>
                  <a:lnTo>
                    <a:pt x="185" y="288"/>
                  </a:lnTo>
                  <a:lnTo>
                    <a:pt x="181" y="297"/>
                  </a:lnTo>
                  <a:lnTo>
                    <a:pt x="176" y="303"/>
                  </a:lnTo>
                  <a:lnTo>
                    <a:pt x="170" y="310"/>
                  </a:lnTo>
                  <a:lnTo>
                    <a:pt x="163" y="316"/>
                  </a:lnTo>
                  <a:lnTo>
                    <a:pt x="157" y="321"/>
                  </a:lnTo>
                  <a:lnTo>
                    <a:pt x="150" y="327"/>
                  </a:lnTo>
                  <a:lnTo>
                    <a:pt x="144" y="329"/>
                  </a:lnTo>
                  <a:lnTo>
                    <a:pt x="135" y="334"/>
                  </a:lnTo>
                  <a:lnTo>
                    <a:pt x="131" y="336"/>
                  </a:lnTo>
                  <a:lnTo>
                    <a:pt x="126" y="338"/>
                  </a:lnTo>
                  <a:lnTo>
                    <a:pt x="122" y="340"/>
                  </a:lnTo>
                  <a:lnTo>
                    <a:pt x="118" y="345"/>
                  </a:lnTo>
                  <a:lnTo>
                    <a:pt x="113" y="347"/>
                  </a:lnTo>
                  <a:lnTo>
                    <a:pt x="107" y="349"/>
                  </a:lnTo>
                  <a:lnTo>
                    <a:pt x="102" y="351"/>
                  </a:lnTo>
                  <a:lnTo>
                    <a:pt x="98" y="356"/>
                  </a:lnTo>
                  <a:lnTo>
                    <a:pt x="94" y="358"/>
                  </a:lnTo>
                  <a:lnTo>
                    <a:pt x="89" y="360"/>
                  </a:lnTo>
                  <a:lnTo>
                    <a:pt x="85" y="364"/>
                  </a:lnTo>
                  <a:lnTo>
                    <a:pt x="81" y="369"/>
                  </a:lnTo>
                  <a:lnTo>
                    <a:pt x="76" y="371"/>
                  </a:lnTo>
                  <a:lnTo>
                    <a:pt x="72" y="375"/>
                  </a:lnTo>
                  <a:lnTo>
                    <a:pt x="67" y="377"/>
                  </a:lnTo>
                  <a:lnTo>
                    <a:pt x="63" y="380"/>
                  </a:lnTo>
                  <a:lnTo>
                    <a:pt x="57" y="388"/>
                  </a:lnTo>
                  <a:lnTo>
                    <a:pt x="52" y="395"/>
                  </a:lnTo>
                  <a:lnTo>
                    <a:pt x="46" y="404"/>
                  </a:lnTo>
                  <a:lnTo>
                    <a:pt x="41" y="410"/>
                  </a:lnTo>
                  <a:lnTo>
                    <a:pt x="39" y="419"/>
                  </a:lnTo>
                  <a:lnTo>
                    <a:pt x="39" y="428"/>
                  </a:lnTo>
                  <a:lnTo>
                    <a:pt x="37" y="434"/>
                  </a:lnTo>
                  <a:lnTo>
                    <a:pt x="37" y="441"/>
                  </a:lnTo>
                  <a:lnTo>
                    <a:pt x="37" y="447"/>
                  </a:lnTo>
                  <a:lnTo>
                    <a:pt x="37" y="454"/>
                  </a:lnTo>
                  <a:lnTo>
                    <a:pt x="37" y="460"/>
                  </a:lnTo>
                  <a:lnTo>
                    <a:pt x="39" y="467"/>
                  </a:lnTo>
                  <a:lnTo>
                    <a:pt x="39" y="471"/>
                  </a:lnTo>
                  <a:lnTo>
                    <a:pt x="39" y="478"/>
                  </a:lnTo>
                  <a:lnTo>
                    <a:pt x="39" y="480"/>
                  </a:lnTo>
                  <a:lnTo>
                    <a:pt x="39" y="484"/>
                  </a:lnTo>
                  <a:lnTo>
                    <a:pt x="39" y="489"/>
                  </a:lnTo>
                  <a:lnTo>
                    <a:pt x="39" y="491"/>
                  </a:lnTo>
                  <a:lnTo>
                    <a:pt x="41" y="495"/>
                  </a:lnTo>
                  <a:lnTo>
                    <a:pt x="41" y="497"/>
                  </a:lnTo>
                  <a:lnTo>
                    <a:pt x="48" y="545"/>
                  </a:lnTo>
                  <a:lnTo>
                    <a:pt x="48" y="54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3" y="2414"/>
              <a:ext cx="523" cy="574"/>
            </a:xfrm>
            <a:custGeom>
              <a:avLst/>
              <a:gdLst>
                <a:gd name="T0" fmla="*/ 63 w 523"/>
                <a:gd name="T1" fmla="*/ 410 h 574"/>
                <a:gd name="T2" fmla="*/ 22 w 523"/>
                <a:gd name="T3" fmla="*/ 445 h 574"/>
                <a:gd name="T4" fmla="*/ 11 w 523"/>
                <a:gd name="T5" fmla="*/ 473 h 574"/>
                <a:gd name="T6" fmla="*/ 22 w 523"/>
                <a:gd name="T7" fmla="*/ 506 h 574"/>
                <a:gd name="T8" fmla="*/ 50 w 523"/>
                <a:gd name="T9" fmla="*/ 535 h 574"/>
                <a:gd name="T10" fmla="*/ 78 w 523"/>
                <a:gd name="T11" fmla="*/ 545 h 574"/>
                <a:gd name="T12" fmla="*/ 105 w 523"/>
                <a:gd name="T13" fmla="*/ 545 h 574"/>
                <a:gd name="T14" fmla="*/ 142 w 523"/>
                <a:gd name="T15" fmla="*/ 537 h 574"/>
                <a:gd name="T16" fmla="*/ 166 w 523"/>
                <a:gd name="T17" fmla="*/ 502 h 574"/>
                <a:gd name="T18" fmla="*/ 177 w 523"/>
                <a:gd name="T19" fmla="*/ 454 h 574"/>
                <a:gd name="T20" fmla="*/ 205 w 523"/>
                <a:gd name="T21" fmla="*/ 425 h 574"/>
                <a:gd name="T22" fmla="*/ 235 w 523"/>
                <a:gd name="T23" fmla="*/ 421 h 574"/>
                <a:gd name="T24" fmla="*/ 273 w 523"/>
                <a:gd name="T25" fmla="*/ 410 h 574"/>
                <a:gd name="T26" fmla="*/ 310 w 523"/>
                <a:gd name="T27" fmla="*/ 391 h 574"/>
                <a:gd name="T28" fmla="*/ 334 w 523"/>
                <a:gd name="T29" fmla="*/ 356 h 574"/>
                <a:gd name="T30" fmla="*/ 342 w 523"/>
                <a:gd name="T31" fmla="*/ 323 h 574"/>
                <a:gd name="T32" fmla="*/ 344 w 523"/>
                <a:gd name="T33" fmla="*/ 292 h 574"/>
                <a:gd name="T34" fmla="*/ 342 w 523"/>
                <a:gd name="T35" fmla="*/ 258 h 574"/>
                <a:gd name="T36" fmla="*/ 340 w 523"/>
                <a:gd name="T37" fmla="*/ 227 h 574"/>
                <a:gd name="T38" fmla="*/ 340 w 523"/>
                <a:gd name="T39" fmla="*/ 186 h 574"/>
                <a:gd name="T40" fmla="*/ 347 w 523"/>
                <a:gd name="T41" fmla="*/ 155 h 574"/>
                <a:gd name="T42" fmla="*/ 371 w 523"/>
                <a:gd name="T43" fmla="*/ 127 h 574"/>
                <a:gd name="T44" fmla="*/ 403 w 523"/>
                <a:gd name="T45" fmla="*/ 109 h 574"/>
                <a:gd name="T46" fmla="*/ 443 w 523"/>
                <a:gd name="T47" fmla="*/ 90 h 574"/>
                <a:gd name="T48" fmla="*/ 473 w 523"/>
                <a:gd name="T49" fmla="*/ 70 h 574"/>
                <a:gd name="T50" fmla="*/ 508 w 523"/>
                <a:gd name="T51" fmla="*/ 31 h 574"/>
                <a:gd name="T52" fmla="*/ 523 w 523"/>
                <a:gd name="T53" fmla="*/ 2 h 574"/>
                <a:gd name="T54" fmla="*/ 515 w 523"/>
                <a:gd name="T55" fmla="*/ 35 h 574"/>
                <a:gd name="T56" fmla="*/ 499 w 523"/>
                <a:gd name="T57" fmla="*/ 61 h 574"/>
                <a:gd name="T58" fmla="*/ 471 w 523"/>
                <a:gd name="T59" fmla="*/ 92 h 574"/>
                <a:gd name="T60" fmla="*/ 427 w 523"/>
                <a:gd name="T61" fmla="*/ 122 h 574"/>
                <a:gd name="T62" fmla="*/ 392 w 523"/>
                <a:gd name="T63" fmla="*/ 142 h 574"/>
                <a:gd name="T64" fmla="*/ 364 w 523"/>
                <a:gd name="T65" fmla="*/ 157 h 574"/>
                <a:gd name="T66" fmla="*/ 351 w 523"/>
                <a:gd name="T67" fmla="*/ 186 h 574"/>
                <a:gd name="T68" fmla="*/ 351 w 523"/>
                <a:gd name="T69" fmla="*/ 220 h 574"/>
                <a:gd name="T70" fmla="*/ 355 w 523"/>
                <a:gd name="T71" fmla="*/ 255 h 574"/>
                <a:gd name="T72" fmla="*/ 362 w 523"/>
                <a:gd name="T73" fmla="*/ 292 h 574"/>
                <a:gd name="T74" fmla="*/ 362 w 523"/>
                <a:gd name="T75" fmla="*/ 330 h 574"/>
                <a:gd name="T76" fmla="*/ 351 w 523"/>
                <a:gd name="T77" fmla="*/ 373 h 574"/>
                <a:gd name="T78" fmla="*/ 325 w 523"/>
                <a:gd name="T79" fmla="*/ 412 h 574"/>
                <a:gd name="T80" fmla="*/ 290 w 523"/>
                <a:gd name="T81" fmla="*/ 425 h 574"/>
                <a:gd name="T82" fmla="*/ 259 w 523"/>
                <a:gd name="T83" fmla="*/ 432 h 574"/>
                <a:gd name="T84" fmla="*/ 227 w 523"/>
                <a:gd name="T85" fmla="*/ 434 h 574"/>
                <a:gd name="T86" fmla="*/ 205 w 523"/>
                <a:gd name="T87" fmla="*/ 443 h 574"/>
                <a:gd name="T88" fmla="*/ 196 w 523"/>
                <a:gd name="T89" fmla="*/ 478 h 574"/>
                <a:gd name="T90" fmla="*/ 190 w 523"/>
                <a:gd name="T91" fmla="*/ 519 h 574"/>
                <a:gd name="T92" fmla="*/ 159 w 523"/>
                <a:gd name="T93" fmla="*/ 556 h 574"/>
                <a:gd name="T94" fmla="*/ 129 w 523"/>
                <a:gd name="T95" fmla="*/ 574 h 574"/>
                <a:gd name="T96" fmla="*/ 92 w 523"/>
                <a:gd name="T97" fmla="*/ 574 h 574"/>
                <a:gd name="T98" fmla="*/ 54 w 523"/>
                <a:gd name="T99" fmla="*/ 561 h 574"/>
                <a:gd name="T100" fmla="*/ 24 w 523"/>
                <a:gd name="T101" fmla="*/ 537 h 574"/>
                <a:gd name="T102" fmla="*/ 4 w 523"/>
                <a:gd name="T103" fmla="*/ 511 h 574"/>
                <a:gd name="T104" fmla="*/ 0 w 523"/>
                <a:gd name="T105" fmla="*/ 476 h 574"/>
                <a:gd name="T106" fmla="*/ 9 w 523"/>
                <a:gd name="T107" fmla="*/ 445 h 574"/>
                <a:gd name="T108" fmla="*/ 37 w 523"/>
                <a:gd name="T109" fmla="*/ 415 h 574"/>
                <a:gd name="T110" fmla="*/ 68 w 523"/>
                <a:gd name="T111" fmla="*/ 404 h 574"/>
                <a:gd name="T112" fmla="*/ 87 w 523"/>
                <a:gd name="T113" fmla="*/ 399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3" h="574">
                  <a:moveTo>
                    <a:pt x="87" y="399"/>
                  </a:moveTo>
                  <a:lnTo>
                    <a:pt x="85" y="399"/>
                  </a:lnTo>
                  <a:lnTo>
                    <a:pt x="83" y="401"/>
                  </a:lnTo>
                  <a:lnTo>
                    <a:pt x="78" y="404"/>
                  </a:lnTo>
                  <a:lnTo>
                    <a:pt x="72" y="406"/>
                  </a:lnTo>
                  <a:lnTo>
                    <a:pt x="63" y="410"/>
                  </a:lnTo>
                  <a:lnTo>
                    <a:pt x="57" y="415"/>
                  </a:lnTo>
                  <a:lnTo>
                    <a:pt x="48" y="421"/>
                  </a:lnTo>
                  <a:lnTo>
                    <a:pt x="41" y="428"/>
                  </a:lnTo>
                  <a:lnTo>
                    <a:pt x="33" y="434"/>
                  </a:lnTo>
                  <a:lnTo>
                    <a:pt x="26" y="441"/>
                  </a:lnTo>
                  <a:lnTo>
                    <a:pt x="22" y="445"/>
                  </a:lnTo>
                  <a:lnTo>
                    <a:pt x="20" y="449"/>
                  </a:lnTo>
                  <a:lnTo>
                    <a:pt x="17" y="454"/>
                  </a:lnTo>
                  <a:lnTo>
                    <a:pt x="15" y="458"/>
                  </a:lnTo>
                  <a:lnTo>
                    <a:pt x="13" y="463"/>
                  </a:lnTo>
                  <a:lnTo>
                    <a:pt x="11" y="467"/>
                  </a:lnTo>
                  <a:lnTo>
                    <a:pt x="11" y="473"/>
                  </a:lnTo>
                  <a:lnTo>
                    <a:pt x="11" y="478"/>
                  </a:lnTo>
                  <a:lnTo>
                    <a:pt x="11" y="482"/>
                  </a:lnTo>
                  <a:lnTo>
                    <a:pt x="13" y="489"/>
                  </a:lnTo>
                  <a:lnTo>
                    <a:pt x="15" y="495"/>
                  </a:lnTo>
                  <a:lnTo>
                    <a:pt x="20" y="502"/>
                  </a:lnTo>
                  <a:lnTo>
                    <a:pt x="22" y="506"/>
                  </a:lnTo>
                  <a:lnTo>
                    <a:pt x="24" y="511"/>
                  </a:lnTo>
                  <a:lnTo>
                    <a:pt x="28" y="515"/>
                  </a:lnTo>
                  <a:lnTo>
                    <a:pt x="30" y="521"/>
                  </a:lnTo>
                  <a:lnTo>
                    <a:pt x="39" y="528"/>
                  </a:lnTo>
                  <a:lnTo>
                    <a:pt x="48" y="535"/>
                  </a:lnTo>
                  <a:lnTo>
                    <a:pt x="50" y="535"/>
                  </a:lnTo>
                  <a:lnTo>
                    <a:pt x="57" y="537"/>
                  </a:lnTo>
                  <a:lnTo>
                    <a:pt x="59" y="539"/>
                  </a:lnTo>
                  <a:lnTo>
                    <a:pt x="65" y="541"/>
                  </a:lnTo>
                  <a:lnTo>
                    <a:pt x="70" y="543"/>
                  </a:lnTo>
                  <a:lnTo>
                    <a:pt x="74" y="543"/>
                  </a:lnTo>
                  <a:lnTo>
                    <a:pt x="78" y="545"/>
                  </a:lnTo>
                  <a:lnTo>
                    <a:pt x="83" y="545"/>
                  </a:lnTo>
                  <a:lnTo>
                    <a:pt x="87" y="545"/>
                  </a:lnTo>
                  <a:lnTo>
                    <a:pt x="92" y="545"/>
                  </a:lnTo>
                  <a:lnTo>
                    <a:pt x="96" y="545"/>
                  </a:lnTo>
                  <a:lnTo>
                    <a:pt x="100" y="545"/>
                  </a:lnTo>
                  <a:lnTo>
                    <a:pt x="105" y="545"/>
                  </a:lnTo>
                  <a:lnTo>
                    <a:pt x="109" y="545"/>
                  </a:lnTo>
                  <a:lnTo>
                    <a:pt x="116" y="543"/>
                  </a:lnTo>
                  <a:lnTo>
                    <a:pt x="120" y="543"/>
                  </a:lnTo>
                  <a:lnTo>
                    <a:pt x="126" y="541"/>
                  </a:lnTo>
                  <a:lnTo>
                    <a:pt x="135" y="539"/>
                  </a:lnTo>
                  <a:lnTo>
                    <a:pt x="142" y="537"/>
                  </a:lnTo>
                  <a:lnTo>
                    <a:pt x="150" y="535"/>
                  </a:lnTo>
                  <a:lnTo>
                    <a:pt x="155" y="530"/>
                  </a:lnTo>
                  <a:lnTo>
                    <a:pt x="159" y="524"/>
                  </a:lnTo>
                  <a:lnTo>
                    <a:pt x="161" y="517"/>
                  </a:lnTo>
                  <a:lnTo>
                    <a:pt x="163" y="511"/>
                  </a:lnTo>
                  <a:lnTo>
                    <a:pt x="166" y="502"/>
                  </a:lnTo>
                  <a:lnTo>
                    <a:pt x="168" y="495"/>
                  </a:lnTo>
                  <a:lnTo>
                    <a:pt x="170" y="487"/>
                  </a:lnTo>
                  <a:lnTo>
                    <a:pt x="170" y="478"/>
                  </a:lnTo>
                  <a:lnTo>
                    <a:pt x="172" y="469"/>
                  </a:lnTo>
                  <a:lnTo>
                    <a:pt x="172" y="463"/>
                  </a:lnTo>
                  <a:lnTo>
                    <a:pt x="177" y="454"/>
                  </a:lnTo>
                  <a:lnTo>
                    <a:pt x="179" y="447"/>
                  </a:lnTo>
                  <a:lnTo>
                    <a:pt x="181" y="439"/>
                  </a:lnTo>
                  <a:lnTo>
                    <a:pt x="187" y="434"/>
                  </a:lnTo>
                  <a:lnTo>
                    <a:pt x="194" y="430"/>
                  </a:lnTo>
                  <a:lnTo>
                    <a:pt x="201" y="428"/>
                  </a:lnTo>
                  <a:lnTo>
                    <a:pt x="205" y="425"/>
                  </a:lnTo>
                  <a:lnTo>
                    <a:pt x="209" y="425"/>
                  </a:lnTo>
                  <a:lnTo>
                    <a:pt x="214" y="423"/>
                  </a:lnTo>
                  <a:lnTo>
                    <a:pt x="220" y="423"/>
                  </a:lnTo>
                  <a:lnTo>
                    <a:pt x="225" y="421"/>
                  </a:lnTo>
                  <a:lnTo>
                    <a:pt x="231" y="421"/>
                  </a:lnTo>
                  <a:lnTo>
                    <a:pt x="235" y="421"/>
                  </a:lnTo>
                  <a:lnTo>
                    <a:pt x="242" y="419"/>
                  </a:lnTo>
                  <a:lnTo>
                    <a:pt x="249" y="417"/>
                  </a:lnTo>
                  <a:lnTo>
                    <a:pt x="255" y="417"/>
                  </a:lnTo>
                  <a:lnTo>
                    <a:pt x="259" y="415"/>
                  </a:lnTo>
                  <a:lnTo>
                    <a:pt x="266" y="412"/>
                  </a:lnTo>
                  <a:lnTo>
                    <a:pt x="273" y="410"/>
                  </a:lnTo>
                  <a:lnTo>
                    <a:pt x="279" y="408"/>
                  </a:lnTo>
                  <a:lnTo>
                    <a:pt x="286" y="406"/>
                  </a:lnTo>
                  <a:lnTo>
                    <a:pt x="292" y="404"/>
                  </a:lnTo>
                  <a:lnTo>
                    <a:pt x="299" y="399"/>
                  </a:lnTo>
                  <a:lnTo>
                    <a:pt x="303" y="395"/>
                  </a:lnTo>
                  <a:lnTo>
                    <a:pt x="310" y="391"/>
                  </a:lnTo>
                  <a:lnTo>
                    <a:pt x="314" y="386"/>
                  </a:lnTo>
                  <a:lnTo>
                    <a:pt x="318" y="380"/>
                  </a:lnTo>
                  <a:lnTo>
                    <a:pt x="323" y="375"/>
                  </a:lnTo>
                  <a:lnTo>
                    <a:pt x="327" y="369"/>
                  </a:lnTo>
                  <a:lnTo>
                    <a:pt x="331" y="362"/>
                  </a:lnTo>
                  <a:lnTo>
                    <a:pt x="334" y="356"/>
                  </a:lnTo>
                  <a:lnTo>
                    <a:pt x="338" y="347"/>
                  </a:lnTo>
                  <a:lnTo>
                    <a:pt x="338" y="343"/>
                  </a:lnTo>
                  <a:lnTo>
                    <a:pt x="340" y="338"/>
                  </a:lnTo>
                  <a:lnTo>
                    <a:pt x="340" y="334"/>
                  </a:lnTo>
                  <a:lnTo>
                    <a:pt x="342" y="330"/>
                  </a:lnTo>
                  <a:lnTo>
                    <a:pt x="342" y="323"/>
                  </a:lnTo>
                  <a:lnTo>
                    <a:pt x="342" y="319"/>
                  </a:lnTo>
                  <a:lnTo>
                    <a:pt x="344" y="314"/>
                  </a:lnTo>
                  <a:lnTo>
                    <a:pt x="344" y="310"/>
                  </a:lnTo>
                  <a:lnTo>
                    <a:pt x="344" y="303"/>
                  </a:lnTo>
                  <a:lnTo>
                    <a:pt x="344" y="299"/>
                  </a:lnTo>
                  <a:lnTo>
                    <a:pt x="344" y="292"/>
                  </a:lnTo>
                  <a:lnTo>
                    <a:pt x="344" y="288"/>
                  </a:lnTo>
                  <a:lnTo>
                    <a:pt x="344" y="279"/>
                  </a:lnTo>
                  <a:lnTo>
                    <a:pt x="344" y="275"/>
                  </a:lnTo>
                  <a:lnTo>
                    <a:pt x="342" y="268"/>
                  </a:lnTo>
                  <a:lnTo>
                    <a:pt x="342" y="264"/>
                  </a:lnTo>
                  <a:lnTo>
                    <a:pt x="342" y="258"/>
                  </a:lnTo>
                  <a:lnTo>
                    <a:pt x="342" y="253"/>
                  </a:lnTo>
                  <a:lnTo>
                    <a:pt x="342" y="249"/>
                  </a:lnTo>
                  <a:lnTo>
                    <a:pt x="342" y="242"/>
                  </a:lnTo>
                  <a:lnTo>
                    <a:pt x="340" y="238"/>
                  </a:lnTo>
                  <a:lnTo>
                    <a:pt x="340" y="234"/>
                  </a:lnTo>
                  <a:lnTo>
                    <a:pt x="340" y="227"/>
                  </a:lnTo>
                  <a:lnTo>
                    <a:pt x="340" y="225"/>
                  </a:lnTo>
                  <a:lnTo>
                    <a:pt x="340" y="216"/>
                  </a:lnTo>
                  <a:lnTo>
                    <a:pt x="340" y="207"/>
                  </a:lnTo>
                  <a:lnTo>
                    <a:pt x="340" y="201"/>
                  </a:lnTo>
                  <a:lnTo>
                    <a:pt x="340" y="192"/>
                  </a:lnTo>
                  <a:lnTo>
                    <a:pt x="340" y="186"/>
                  </a:lnTo>
                  <a:lnTo>
                    <a:pt x="340" y="181"/>
                  </a:lnTo>
                  <a:lnTo>
                    <a:pt x="340" y="175"/>
                  </a:lnTo>
                  <a:lnTo>
                    <a:pt x="342" y="168"/>
                  </a:lnTo>
                  <a:lnTo>
                    <a:pt x="342" y="164"/>
                  </a:lnTo>
                  <a:lnTo>
                    <a:pt x="344" y="159"/>
                  </a:lnTo>
                  <a:lnTo>
                    <a:pt x="347" y="155"/>
                  </a:lnTo>
                  <a:lnTo>
                    <a:pt x="349" y="151"/>
                  </a:lnTo>
                  <a:lnTo>
                    <a:pt x="351" y="146"/>
                  </a:lnTo>
                  <a:lnTo>
                    <a:pt x="353" y="142"/>
                  </a:lnTo>
                  <a:lnTo>
                    <a:pt x="360" y="135"/>
                  </a:lnTo>
                  <a:lnTo>
                    <a:pt x="366" y="129"/>
                  </a:lnTo>
                  <a:lnTo>
                    <a:pt x="371" y="127"/>
                  </a:lnTo>
                  <a:lnTo>
                    <a:pt x="375" y="122"/>
                  </a:lnTo>
                  <a:lnTo>
                    <a:pt x="382" y="120"/>
                  </a:lnTo>
                  <a:lnTo>
                    <a:pt x="386" y="118"/>
                  </a:lnTo>
                  <a:lnTo>
                    <a:pt x="390" y="114"/>
                  </a:lnTo>
                  <a:lnTo>
                    <a:pt x="397" y="111"/>
                  </a:lnTo>
                  <a:lnTo>
                    <a:pt x="403" y="109"/>
                  </a:lnTo>
                  <a:lnTo>
                    <a:pt x="412" y="107"/>
                  </a:lnTo>
                  <a:lnTo>
                    <a:pt x="419" y="103"/>
                  </a:lnTo>
                  <a:lnTo>
                    <a:pt x="425" y="100"/>
                  </a:lnTo>
                  <a:lnTo>
                    <a:pt x="432" y="96"/>
                  </a:lnTo>
                  <a:lnTo>
                    <a:pt x="438" y="94"/>
                  </a:lnTo>
                  <a:lnTo>
                    <a:pt x="443" y="90"/>
                  </a:lnTo>
                  <a:lnTo>
                    <a:pt x="449" y="87"/>
                  </a:lnTo>
                  <a:lnTo>
                    <a:pt x="454" y="83"/>
                  </a:lnTo>
                  <a:lnTo>
                    <a:pt x="460" y="81"/>
                  </a:lnTo>
                  <a:lnTo>
                    <a:pt x="464" y="76"/>
                  </a:lnTo>
                  <a:lnTo>
                    <a:pt x="469" y="72"/>
                  </a:lnTo>
                  <a:lnTo>
                    <a:pt x="473" y="70"/>
                  </a:lnTo>
                  <a:lnTo>
                    <a:pt x="478" y="66"/>
                  </a:lnTo>
                  <a:lnTo>
                    <a:pt x="484" y="59"/>
                  </a:lnTo>
                  <a:lnTo>
                    <a:pt x="493" y="52"/>
                  </a:lnTo>
                  <a:lnTo>
                    <a:pt x="499" y="46"/>
                  </a:lnTo>
                  <a:lnTo>
                    <a:pt x="504" y="37"/>
                  </a:lnTo>
                  <a:lnTo>
                    <a:pt x="508" y="31"/>
                  </a:lnTo>
                  <a:lnTo>
                    <a:pt x="512" y="24"/>
                  </a:lnTo>
                  <a:lnTo>
                    <a:pt x="517" y="15"/>
                  </a:lnTo>
                  <a:lnTo>
                    <a:pt x="519" y="11"/>
                  </a:lnTo>
                  <a:lnTo>
                    <a:pt x="521" y="5"/>
                  </a:lnTo>
                  <a:lnTo>
                    <a:pt x="523" y="0"/>
                  </a:lnTo>
                  <a:lnTo>
                    <a:pt x="523" y="2"/>
                  </a:lnTo>
                  <a:lnTo>
                    <a:pt x="523" y="7"/>
                  </a:lnTo>
                  <a:lnTo>
                    <a:pt x="523" y="11"/>
                  </a:lnTo>
                  <a:lnTo>
                    <a:pt x="521" y="18"/>
                  </a:lnTo>
                  <a:lnTo>
                    <a:pt x="519" y="24"/>
                  </a:lnTo>
                  <a:lnTo>
                    <a:pt x="517" y="31"/>
                  </a:lnTo>
                  <a:lnTo>
                    <a:pt x="515" y="35"/>
                  </a:lnTo>
                  <a:lnTo>
                    <a:pt x="515" y="39"/>
                  </a:lnTo>
                  <a:lnTo>
                    <a:pt x="512" y="42"/>
                  </a:lnTo>
                  <a:lnTo>
                    <a:pt x="510" y="48"/>
                  </a:lnTo>
                  <a:lnTo>
                    <a:pt x="506" y="50"/>
                  </a:lnTo>
                  <a:lnTo>
                    <a:pt x="504" y="57"/>
                  </a:lnTo>
                  <a:lnTo>
                    <a:pt x="499" y="61"/>
                  </a:lnTo>
                  <a:lnTo>
                    <a:pt x="497" y="66"/>
                  </a:lnTo>
                  <a:lnTo>
                    <a:pt x="493" y="70"/>
                  </a:lnTo>
                  <a:lnTo>
                    <a:pt x="488" y="74"/>
                  </a:lnTo>
                  <a:lnTo>
                    <a:pt x="482" y="81"/>
                  </a:lnTo>
                  <a:lnTo>
                    <a:pt x="478" y="87"/>
                  </a:lnTo>
                  <a:lnTo>
                    <a:pt x="471" y="92"/>
                  </a:lnTo>
                  <a:lnTo>
                    <a:pt x="464" y="98"/>
                  </a:lnTo>
                  <a:lnTo>
                    <a:pt x="458" y="103"/>
                  </a:lnTo>
                  <a:lnTo>
                    <a:pt x="449" y="109"/>
                  </a:lnTo>
                  <a:lnTo>
                    <a:pt x="440" y="114"/>
                  </a:lnTo>
                  <a:lnTo>
                    <a:pt x="434" y="118"/>
                  </a:lnTo>
                  <a:lnTo>
                    <a:pt x="427" y="122"/>
                  </a:lnTo>
                  <a:lnTo>
                    <a:pt x="421" y="127"/>
                  </a:lnTo>
                  <a:lnTo>
                    <a:pt x="414" y="131"/>
                  </a:lnTo>
                  <a:lnTo>
                    <a:pt x="408" y="135"/>
                  </a:lnTo>
                  <a:lnTo>
                    <a:pt x="403" y="138"/>
                  </a:lnTo>
                  <a:lnTo>
                    <a:pt x="399" y="140"/>
                  </a:lnTo>
                  <a:lnTo>
                    <a:pt x="392" y="142"/>
                  </a:lnTo>
                  <a:lnTo>
                    <a:pt x="388" y="144"/>
                  </a:lnTo>
                  <a:lnTo>
                    <a:pt x="384" y="146"/>
                  </a:lnTo>
                  <a:lnTo>
                    <a:pt x="382" y="148"/>
                  </a:lnTo>
                  <a:lnTo>
                    <a:pt x="375" y="151"/>
                  </a:lnTo>
                  <a:lnTo>
                    <a:pt x="368" y="155"/>
                  </a:lnTo>
                  <a:lnTo>
                    <a:pt x="364" y="157"/>
                  </a:lnTo>
                  <a:lnTo>
                    <a:pt x="360" y="159"/>
                  </a:lnTo>
                  <a:lnTo>
                    <a:pt x="358" y="164"/>
                  </a:lnTo>
                  <a:lnTo>
                    <a:pt x="355" y="168"/>
                  </a:lnTo>
                  <a:lnTo>
                    <a:pt x="353" y="175"/>
                  </a:lnTo>
                  <a:lnTo>
                    <a:pt x="351" y="183"/>
                  </a:lnTo>
                  <a:lnTo>
                    <a:pt x="351" y="186"/>
                  </a:lnTo>
                  <a:lnTo>
                    <a:pt x="351" y="192"/>
                  </a:lnTo>
                  <a:lnTo>
                    <a:pt x="351" y="196"/>
                  </a:lnTo>
                  <a:lnTo>
                    <a:pt x="351" y="203"/>
                  </a:lnTo>
                  <a:lnTo>
                    <a:pt x="349" y="210"/>
                  </a:lnTo>
                  <a:lnTo>
                    <a:pt x="349" y="216"/>
                  </a:lnTo>
                  <a:lnTo>
                    <a:pt x="351" y="220"/>
                  </a:lnTo>
                  <a:lnTo>
                    <a:pt x="351" y="227"/>
                  </a:lnTo>
                  <a:lnTo>
                    <a:pt x="351" y="234"/>
                  </a:lnTo>
                  <a:lnTo>
                    <a:pt x="353" y="240"/>
                  </a:lnTo>
                  <a:lnTo>
                    <a:pt x="353" y="244"/>
                  </a:lnTo>
                  <a:lnTo>
                    <a:pt x="355" y="251"/>
                  </a:lnTo>
                  <a:lnTo>
                    <a:pt x="355" y="255"/>
                  </a:lnTo>
                  <a:lnTo>
                    <a:pt x="358" y="262"/>
                  </a:lnTo>
                  <a:lnTo>
                    <a:pt x="358" y="268"/>
                  </a:lnTo>
                  <a:lnTo>
                    <a:pt x="360" y="275"/>
                  </a:lnTo>
                  <a:lnTo>
                    <a:pt x="360" y="279"/>
                  </a:lnTo>
                  <a:lnTo>
                    <a:pt x="360" y="286"/>
                  </a:lnTo>
                  <a:lnTo>
                    <a:pt x="362" y="292"/>
                  </a:lnTo>
                  <a:lnTo>
                    <a:pt x="362" y="299"/>
                  </a:lnTo>
                  <a:lnTo>
                    <a:pt x="362" y="306"/>
                  </a:lnTo>
                  <a:lnTo>
                    <a:pt x="362" y="312"/>
                  </a:lnTo>
                  <a:lnTo>
                    <a:pt x="362" y="319"/>
                  </a:lnTo>
                  <a:lnTo>
                    <a:pt x="362" y="323"/>
                  </a:lnTo>
                  <a:lnTo>
                    <a:pt x="362" y="330"/>
                  </a:lnTo>
                  <a:lnTo>
                    <a:pt x="360" y="336"/>
                  </a:lnTo>
                  <a:lnTo>
                    <a:pt x="360" y="345"/>
                  </a:lnTo>
                  <a:lnTo>
                    <a:pt x="358" y="351"/>
                  </a:lnTo>
                  <a:lnTo>
                    <a:pt x="355" y="358"/>
                  </a:lnTo>
                  <a:lnTo>
                    <a:pt x="353" y="364"/>
                  </a:lnTo>
                  <a:lnTo>
                    <a:pt x="351" y="373"/>
                  </a:lnTo>
                  <a:lnTo>
                    <a:pt x="347" y="380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1" y="401"/>
                  </a:lnTo>
                  <a:lnTo>
                    <a:pt x="327" y="410"/>
                  </a:lnTo>
                  <a:lnTo>
                    <a:pt x="325" y="412"/>
                  </a:lnTo>
                  <a:lnTo>
                    <a:pt x="318" y="415"/>
                  </a:lnTo>
                  <a:lnTo>
                    <a:pt x="314" y="417"/>
                  </a:lnTo>
                  <a:lnTo>
                    <a:pt x="310" y="419"/>
                  </a:lnTo>
                  <a:lnTo>
                    <a:pt x="303" y="421"/>
                  </a:lnTo>
                  <a:lnTo>
                    <a:pt x="299" y="423"/>
                  </a:lnTo>
                  <a:lnTo>
                    <a:pt x="290" y="425"/>
                  </a:lnTo>
                  <a:lnTo>
                    <a:pt x="281" y="428"/>
                  </a:lnTo>
                  <a:lnTo>
                    <a:pt x="277" y="428"/>
                  </a:lnTo>
                  <a:lnTo>
                    <a:pt x="273" y="430"/>
                  </a:lnTo>
                  <a:lnTo>
                    <a:pt x="268" y="430"/>
                  </a:lnTo>
                  <a:lnTo>
                    <a:pt x="264" y="432"/>
                  </a:lnTo>
                  <a:lnTo>
                    <a:pt x="259" y="432"/>
                  </a:lnTo>
                  <a:lnTo>
                    <a:pt x="255" y="432"/>
                  </a:lnTo>
                  <a:lnTo>
                    <a:pt x="249" y="432"/>
                  </a:lnTo>
                  <a:lnTo>
                    <a:pt x="244" y="434"/>
                  </a:lnTo>
                  <a:lnTo>
                    <a:pt x="238" y="434"/>
                  </a:lnTo>
                  <a:lnTo>
                    <a:pt x="233" y="434"/>
                  </a:lnTo>
                  <a:lnTo>
                    <a:pt x="227" y="434"/>
                  </a:lnTo>
                  <a:lnTo>
                    <a:pt x="222" y="434"/>
                  </a:lnTo>
                  <a:lnTo>
                    <a:pt x="220" y="434"/>
                  </a:lnTo>
                  <a:lnTo>
                    <a:pt x="218" y="434"/>
                  </a:lnTo>
                  <a:lnTo>
                    <a:pt x="214" y="436"/>
                  </a:lnTo>
                  <a:lnTo>
                    <a:pt x="209" y="441"/>
                  </a:lnTo>
                  <a:lnTo>
                    <a:pt x="205" y="443"/>
                  </a:lnTo>
                  <a:lnTo>
                    <a:pt x="201" y="447"/>
                  </a:lnTo>
                  <a:lnTo>
                    <a:pt x="196" y="454"/>
                  </a:lnTo>
                  <a:lnTo>
                    <a:pt x="196" y="463"/>
                  </a:lnTo>
                  <a:lnTo>
                    <a:pt x="196" y="467"/>
                  </a:lnTo>
                  <a:lnTo>
                    <a:pt x="196" y="471"/>
                  </a:lnTo>
                  <a:lnTo>
                    <a:pt x="196" y="478"/>
                  </a:lnTo>
                  <a:lnTo>
                    <a:pt x="196" y="484"/>
                  </a:lnTo>
                  <a:lnTo>
                    <a:pt x="194" y="491"/>
                  </a:lnTo>
                  <a:lnTo>
                    <a:pt x="194" y="497"/>
                  </a:lnTo>
                  <a:lnTo>
                    <a:pt x="194" y="506"/>
                  </a:lnTo>
                  <a:lnTo>
                    <a:pt x="192" y="513"/>
                  </a:lnTo>
                  <a:lnTo>
                    <a:pt x="190" y="519"/>
                  </a:lnTo>
                  <a:lnTo>
                    <a:pt x="187" y="526"/>
                  </a:lnTo>
                  <a:lnTo>
                    <a:pt x="181" y="535"/>
                  </a:lnTo>
                  <a:lnTo>
                    <a:pt x="179" y="541"/>
                  </a:lnTo>
                  <a:lnTo>
                    <a:pt x="172" y="548"/>
                  </a:lnTo>
                  <a:lnTo>
                    <a:pt x="163" y="554"/>
                  </a:lnTo>
                  <a:lnTo>
                    <a:pt x="159" y="556"/>
                  </a:lnTo>
                  <a:lnTo>
                    <a:pt x="155" y="561"/>
                  </a:lnTo>
                  <a:lnTo>
                    <a:pt x="150" y="563"/>
                  </a:lnTo>
                  <a:lnTo>
                    <a:pt x="146" y="567"/>
                  </a:lnTo>
                  <a:lnTo>
                    <a:pt x="140" y="569"/>
                  </a:lnTo>
                  <a:lnTo>
                    <a:pt x="135" y="572"/>
                  </a:lnTo>
                  <a:lnTo>
                    <a:pt x="129" y="574"/>
                  </a:lnTo>
                  <a:lnTo>
                    <a:pt x="122" y="574"/>
                  </a:lnTo>
                  <a:lnTo>
                    <a:pt x="116" y="574"/>
                  </a:lnTo>
                  <a:lnTo>
                    <a:pt x="109" y="574"/>
                  </a:lnTo>
                  <a:lnTo>
                    <a:pt x="102" y="574"/>
                  </a:lnTo>
                  <a:lnTo>
                    <a:pt x="98" y="574"/>
                  </a:lnTo>
                  <a:lnTo>
                    <a:pt x="92" y="574"/>
                  </a:lnTo>
                  <a:lnTo>
                    <a:pt x="85" y="572"/>
                  </a:lnTo>
                  <a:lnTo>
                    <a:pt x="78" y="569"/>
                  </a:lnTo>
                  <a:lnTo>
                    <a:pt x="72" y="567"/>
                  </a:lnTo>
                  <a:lnTo>
                    <a:pt x="65" y="565"/>
                  </a:lnTo>
                  <a:lnTo>
                    <a:pt x="61" y="563"/>
                  </a:lnTo>
                  <a:lnTo>
                    <a:pt x="54" y="561"/>
                  </a:lnTo>
                  <a:lnTo>
                    <a:pt x="50" y="559"/>
                  </a:lnTo>
                  <a:lnTo>
                    <a:pt x="44" y="554"/>
                  </a:lnTo>
                  <a:lnTo>
                    <a:pt x="39" y="550"/>
                  </a:lnTo>
                  <a:lnTo>
                    <a:pt x="35" y="545"/>
                  </a:lnTo>
                  <a:lnTo>
                    <a:pt x="30" y="543"/>
                  </a:lnTo>
                  <a:lnTo>
                    <a:pt x="24" y="537"/>
                  </a:lnTo>
                  <a:lnTo>
                    <a:pt x="22" y="535"/>
                  </a:lnTo>
                  <a:lnTo>
                    <a:pt x="17" y="530"/>
                  </a:lnTo>
                  <a:lnTo>
                    <a:pt x="15" y="526"/>
                  </a:lnTo>
                  <a:lnTo>
                    <a:pt x="11" y="521"/>
                  </a:lnTo>
                  <a:lnTo>
                    <a:pt x="6" y="515"/>
                  </a:lnTo>
                  <a:lnTo>
                    <a:pt x="4" y="511"/>
                  </a:lnTo>
                  <a:lnTo>
                    <a:pt x="4" y="506"/>
                  </a:lnTo>
                  <a:lnTo>
                    <a:pt x="0" y="497"/>
                  </a:lnTo>
                  <a:lnTo>
                    <a:pt x="0" y="491"/>
                  </a:lnTo>
                  <a:lnTo>
                    <a:pt x="0" y="484"/>
                  </a:lnTo>
                  <a:lnTo>
                    <a:pt x="0" y="480"/>
                  </a:lnTo>
                  <a:lnTo>
                    <a:pt x="0" y="476"/>
                  </a:lnTo>
                  <a:lnTo>
                    <a:pt x="0" y="473"/>
                  </a:lnTo>
                  <a:lnTo>
                    <a:pt x="0" y="467"/>
                  </a:lnTo>
                  <a:lnTo>
                    <a:pt x="2" y="463"/>
                  </a:lnTo>
                  <a:lnTo>
                    <a:pt x="4" y="456"/>
                  </a:lnTo>
                  <a:lnTo>
                    <a:pt x="6" y="449"/>
                  </a:lnTo>
                  <a:lnTo>
                    <a:pt x="9" y="445"/>
                  </a:lnTo>
                  <a:lnTo>
                    <a:pt x="11" y="443"/>
                  </a:lnTo>
                  <a:lnTo>
                    <a:pt x="15" y="434"/>
                  </a:lnTo>
                  <a:lnTo>
                    <a:pt x="22" y="430"/>
                  </a:lnTo>
                  <a:lnTo>
                    <a:pt x="26" y="423"/>
                  </a:lnTo>
                  <a:lnTo>
                    <a:pt x="30" y="421"/>
                  </a:lnTo>
                  <a:lnTo>
                    <a:pt x="37" y="415"/>
                  </a:lnTo>
                  <a:lnTo>
                    <a:pt x="44" y="412"/>
                  </a:lnTo>
                  <a:lnTo>
                    <a:pt x="48" y="410"/>
                  </a:lnTo>
                  <a:lnTo>
                    <a:pt x="52" y="408"/>
                  </a:lnTo>
                  <a:lnTo>
                    <a:pt x="59" y="406"/>
                  </a:lnTo>
                  <a:lnTo>
                    <a:pt x="63" y="406"/>
                  </a:lnTo>
                  <a:lnTo>
                    <a:pt x="68" y="404"/>
                  </a:lnTo>
                  <a:lnTo>
                    <a:pt x="72" y="404"/>
                  </a:lnTo>
                  <a:lnTo>
                    <a:pt x="76" y="401"/>
                  </a:lnTo>
                  <a:lnTo>
                    <a:pt x="81" y="401"/>
                  </a:lnTo>
                  <a:lnTo>
                    <a:pt x="85" y="399"/>
                  </a:lnTo>
                  <a:lnTo>
                    <a:pt x="87" y="399"/>
                  </a:lnTo>
                  <a:lnTo>
                    <a:pt x="87" y="39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562" y="3099"/>
              <a:ext cx="474" cy="177"/>
            </a:xfrm>
            <a:custGeom>
              <a:avLst/>
              <a:gdLst>
                <a:gd name="T0" fmla="*/ 7 w 474"/>
                <a:gd name="T1" fmla="*/ 7 h 177"/>
                <a:gd name="T2" fmla="*/ 18 w 474"/>
                <a:gd name="T3" fmla="*/ 18 h 177"/>
                <a:gd name="T4" fmla="*/ 40 w 474"/>
                <a:gd name="T5" fmla="*/ 35 h 177"/>
                <a:gd name="T6" fmla="*/ 53 w 474"/>
                <a:gd name="T7" fmla="*/ 44 h 177"/>
                <a:gd name="T8" fmla="*/ 66 w 474"/>
                <a:gd name="T9" fmla="*/ 55 h 177"/>
                <a:gd name="T10" fmla="*/ 83 w 474"/>
                <a:gd name="T11" fmla="*/ 63 h 177"/>
                <a:gd name="T12" fmla="*/ 103 w 474"/>
                <a:gd name="T13" fmla="*/ 76 h 177"/>
                <a:gd name="T14" fmla="*/ 123 w 474"/>
                <a:gd name="T15" fmla="*/ 85 h 177"/>
                <a:gd name="T16" fmla="*/ 147 w 474"/>
                <a:gd name="T17" fmla="*/ 94 h 177"/>
                <a:gd name="T18" fmla="*/ 171 w 474"/>
                <a:gd name="T19" fmla="*/ 103 h 177"/>
                <a:gd name="T20" fmla="*/ 197 w 474"/>
                <a:gd name="T21" fmla="*/ 109 h 177"/>
                <a:gd name="T22" fmla="*/ 225 w 474"/>
                <a:gd name="T23" fmla="*/ 116 h 177"/>
                <a:gd name="T24" fmla="*/ 258 w 474"/>
                <a:gd name="T25" fmla="*/ 120 h 177"/>
                <a:gd name="T26" fmla="*/ 291 w 474"/>
                <a:gd name="T27" fmla="*/ 124 h 177"/>
                <a:gd name="T28" fmla="*/ 328 w 474"/>
                <a:gd name="T29" fmla="*/ 127 h 177"/>
                <a:gd name="T30" fmla="*/ 365 w 474"/>
                <a:gd name="T31" fmla="*/ 124 h 177"/>
                <a:gd name="T32" fmla="*/ 404 w 474"/>
                <a:gd name="T33" fmla="*/ 122 h 177"/>
                <a:gd name="T34" fmla="*/ 434 w 474"/>
                <a:gd name="T35" fmla="*/ 118 h 177"/>
                <a:gd name="T36" fmla="*/ 452 w 474"/>
                <a:gd name="T37" fmla="*/ 116 h 177"/>
                <a:gd name="T38" fmla="*/ 472 w 474"/>
                <a:gd name="T39" fmla="*/ 118 h 177"/>
                <a:gd name="T40" fmla="*/ 469 w 474"/>
                <a:gd name="T41" fmla="*/ 133 h 177"/>
                <a:gd name="T42" fmla="*/ 461 w 474"/>
                <a:gd name="T43" fmla="*/ 155 h 177"/>
                <a:gd name="T44" fmla="*/ 448 w 474"/>
                <a:gd name="T45" fmla="*/ 175 h 177"/>
                <a:gd name="T46" fmla="*/ 439 w 474"/>
                <a:gd name="T47" fmla="*/ 175 h 177"/>
                <a:gd name="T48" fmla="*/ 424 w 474"/>
                <a:gd name="T49" fmla="*/ 175 h 177"/>
                <a:gd name="T50" fmla="*/ 402 w 474"/>
                <a:gd name="T51" fmla="*/ 175 h 177"/>
                <a:gd name="T52" fmla="*/ 384 w 474"/>
                <a:gd name="T53" fmla="*/ 175 h 177"/>
                <a:gd name="T54" fmla="*/ 369 w 474"/>
                <a:gd name="T55" fmla="*/ 175 h 177"/>
                <a:gd name="T56" fmla="*/ 354 w 474"/>
                <a:gd name="T57" fmla="*/ 175 h 177"/>
                <a:gd name="T58" fmla="*/ 338 w 474"/>
                <a:gd name="T59" fmla="*/ 172 h 177"/>
                <a:gd name="T60" fmla="*/ 321 w 474"/>
                <a:gd name="T61" fmla="*/ 170 h 177"/>
                <a:gd name="T62" fmla="*/ 304 w 474"/>
                <a:gd name="T63" fmla="*/ 168 h 177"/>
                <a:gd name="T64" fmla="*/ 286 w 474"/>
                <a:gd name="T65" fmla="*/ 166 h 177"/>
                <a:gd name="T66" fmla="*/ 269 w 474"/>
                <a:gd name="T67" fmla="*/ 161 h 177"/>
                <a:gd name="T68" fmla="*/ 251 w 474"/>
                <a:gd name="T69" fmla="*/ 157 h 177"/>
                <a:gd name="T70" fmla="*/ 234 w 474"/>
                <a:gd name="T71" fmla="*/ 155 h 177"/>
                <a:gd name="T72" fmla="*/ 216 w 474"/>
                <a:gd name="T73" fmla="*/ 151 h 177"/>
                <a:gd name="T74" fmla="*/ 199 w 474"/>
                <a:gd name="T75" fmla="*/ 144 h 177"/>
                <a:gd name="T76" fmla="*/ 181 w 474"/>
                <a:gd name="T77" fmla="*/ 140 h 177"/>
                <a:gd name="T78" fmla="*/ 166 w 474"/>
                <a:gd name="T79" fmla="*/ 133 h 177"/>
                <a:gd name="T80" fmla="*/ 153 w 474"/>
                <a:gd name="T81" fmla="*/ 127 h 177"/>
                <a:gd name="T82" fmla="*/ 138 w 474"/>
                <a:gd name="T83" fmla="*/ 120 h 177"/>
                <a:gd name="T84" fmla="*/ 116 w 474"/>
                <a:gd name="T85" fmla="*/ 107 h 177"/>
                <a:gd name="T86" fmla="*/ 94 w 474"/>
                <a:gd name="T87" fmla="*/ 89 h 177"/>
                <a:gd name="T88" fmla="*/ 72 w 474"/>
                <a:gd name="T89" fmla="*/ 76 h 177"/>
                <a:gd name="T90" fmla="*/ 55 w 474"/>
                <a:gd name="T91" fmla="*/ 61 h 177"/>
                <a:gd name="T92" fmla="*/ 42 w 474"/>
                <a:gd name="T93" fmla="*/ 48 h 177"/>
                <a:gd name="T94" fmla="*/ 29 w 474"/>
                <a:gd name="T95" fmla="*/ 35 h 177"/>
                <a:gd name="T96" fmla="*/ 14 w 474"/>
                <a:gd name="T97" fmla="*/ 15 h 177"/>
                <a:gd name="T98" fmla="*/ 3 w 474"/>
                <a:gd name="T9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4" h="177">
                  <a:moveTo>
                    <a:pt x="0" y="0"/>
                  </a:moveTo>
                  <a:lnTo>
                    <a:pt x="3" y="0"/>
                  </a:lnTo>
                  <a:lnTo>
                    <a:pt x="7" y="7"/>
                  </a:lnTo>
                  <a:lnTo>
                    <a:pt x="9" y="9"/>
                  </a:lnTo>
                  <a:lnTo>
                    <a:pt x="14" y="13"/>
                  </a:lnTo>
                  <a:lnTo>
                    <a:pt x="18" y="18"/>
                  </a:lnTo>
                  <a:lnTo>
                    <a:pt x="27" y="24"/>
                  </a:lnTo>
                  <a:lnTo>
                    <a:pt x="31" y="28"/>
                  </a:lnTo>
                  <a:lnTo>
                    <a:pt x="40" y="35"/>
                  </a:lnTo>
                  <a:lnTo>
                    <a:pt x="42" y="37"/>
                  </a:lnTo>
                  <a:lnTo>
                    <a:pt x="46" y="41"/>
                  </a:lnTo>
                  <a:lnTo>
                    <a:pt x="53" y="44"/>
                  </a:lnTo>
                  <a:lnTo>
                    <a:pt x="57" y="48"/>
                  </a:lnTo>
                  <a:lnTo>
                    <a:pt x="62" y="50"/>
                  </a:lnTo>
                  <a:lnTo>
                    <a:pt x="66" y="55"/>
                  </a:lnTo>
                  <a:lnTo>
                    <a:pt x="72" y="57"/>
                  </a:lnTo>
                  <a:lnTo>
                    <a:pt x="79" y="61"/>
                  </a:lnTo>
                  <a:lnTo>
                    <a:pt x="83" y="63"/>
                  </a:lnTo>
                  <a:lnTo>
                    <a:pt x="90" y="68"/>
                  </a:lnTo>
                  <a:lnTo>
                    <a:pt x="96" y="72"/>
                  </a:lnTo>
                  <a:lnTo>
                    <a:pt x="103" y="76"/>
                  </a:lnTo>
                  <a:lnTo>
                    <a:pt x="110" y="79"/>
                  </a:lnTo>
                  <a:lnTo>
                    <a:pt x="116" y="81"/>
                  </a:lnTo>
                  <a:lnTo>
                    <a:pt x="123" y="85"/>
                  </a:lnTo>
                  <a:lnTo>
                    <a:pt x="131" y="87"/>
                  </a:lnTo>
                  <a:lnTo>
                    <a:pt x="138" y="89"/>
                  </a:lnTo>
                  <a:lnTo>
                    <a:pt x="147" y="94"/>
                  </a:lnTo>
                  <a:lnTo>
                    <a:pt x="153" y="96"/>
                  </a:lnTo>
                  <a:lnTo>
                    <a:pt x="162" y="100"/>
                  </a:lnTo>
                  <a:lnTo>
                    <a:pt x="171" y="103"/>
                  </a:lnTo>
                  <a:lnTo>
                    <a:pt x="179" y="105"/>
                  </a:lnTo>
                  <a:lnTo>
                    <a:pt x="188" y="107"/>
                  </a:lnTo>
                  <a:lnTo>
                    <a:pt x="197" y="109"/>
                  </a:lnTo>
                  <a:lnTo>
                    <a:pt x="208" y="111"/>
                  </a:lnTo>
                  <a:lnTo>
                    <a:pt x="216" y="113"/>
                  </a:lnTo>
                  <a:lnTo>
                    <a:pt x="225" y="116"/>
                  </a:lnTo>
                  <a:lnTo>
                    <a:pt x="236" y="118"/>
                  </a:lnTo>
                  <a:lnTo>
                    <a:pt x="247" y="120"/>
                  </a:lnTo>
                  <a:lnTo>
                    <a:pt x="258" y="120"/>
                  </a:lnTo>
                  <a:lnTo>
                    <a:pt x="269" y="122"/>
                  </a:lnTo>
                  <a:lnTo>
                    <a:pt x="280" y="122"/>
                  </a:lnTo>
                  <a:lnTo>
                    <a:pt x="291" y="124"/>
                  </a:lnTo>
                  <a:lnTo>
                    <a:pt x="301" y="124"/>
                  </a:lnTo>
                  <a:lnTo>
                    <a:pt x="314" y="127"/>
                  </a:lnTo>
                  <a:lnTo>
                    <a:pt x="328" y="127"/>
                  </a:lnTo>
                  <a:lnTo>
                    <a:pt x="338" y="127"/>
                  </a:lnTo>
                  <a:lnTo>
                    <a:pt x="352" y="127"/>
                  </a:lnTo>
                  <a:lnTo>
                    <a:pt x="365" y="124"/>
                  </a:lnTo>
                  <a:lnTo>
                    <a:pt x="378" y="124"/>
                  </a:lnTo>
                  <a:lnTo>
                    <a:pt x="391" y="122"/>
                  </a:lnTo>
                  <a:lnTo>
                    <a:pt x="404" y="122"/>
                  </a:lnTo>
                  <a:lnTo>
                    <a:pt x="419" y="120"/>
                  </a:lnTo>
                  <a:lnTo>
                    <a:pt x="432" y="120"/>
                  </a:lnTo>
                  <a:lnTo>
                    <a:pt x="434" y="118"/>
                  </a:lnTo>
                  <a:lnTo>
                    <a:pt x="439" y="118"/>
                  </a:lnTo>
                  <a:lnTo>
                    <a:pt x="445" y="116"/>
                  </a:lnTo>
                  <a:lnTo>
                    <a:pt x="452" y="116"/>
                  </a:lnTo>
                  <a:lnTo>
                    <a:pt x="461" y="113"/>
                  </a:lnTo>
                  <a:lnTo>
                    <a:pt x="467" y="116"/>
                  </a:lnTo>
                  <a:lnTo>
                    <a:pt x="472" y="118"/>
                  </a:lnTo>
                  <a:lnTo>
                    <a:pt x="474" y="120"/>
                  </a:lnTo>
                  <a:lnTo>
                    <a:pt x="472" y="127"/>
                  </a:lnTo>
                  <a:lnTo>
                    <a:pt x="469" y="133"/>
                  </a:lnTo>
                  <a:lnTo>
                    <a:pt x="467" y="140"/>
                  </a:lnTo>
                  <a:lnTo>
                    <a:pt x="465" y="148"/>
                  </a:lnTo>
                  <a:lnTo>
                    <a:pt x="461" y="155"/>
                  </a:lnTo>
                  <a:lnTo>
                    <a:pt x="456" y="161"/>
                  </a:lnTo>
                  <a:lnTo>
                    <a:pt x="452" y="168"/>
                  </a:lnTo>
                  <a:lnTo>
                    <a:pt x="448" y="175"/>
                  </a:lnTo>
                  <a:lnTo>
                    <a:pt x="445" y="175"/>
                  </a:lnTo>
                  <a:lnTo>
                    <a:pt x="443" y="175"/>
                  </a:lnTo>
                  <a:lnTo>
                    <a:pt x="439" y="175"/>
                  </a:lnTo>
                  <a:lnTo>
                    <a:pt x="434" y="175"/>
                  </a:lnTo>
                  <a:lnTo>
                    <a:pt x="430" y="175"/>
                  </a:lnTo>
                  <a:lnTo>
                    <a:pt x="424" y="175"/>
                  </a:lnTo>
                  <a:lnTo>
                    <a:pt x="417" y="175"/>
                  </a:lnTo>
                  <a:lnTo>
                    <a:pt x="410" y="177"/>
                  </a:lnTo>
                  <a:lnTo>
                    <a:pt x="402" y="175"/>
                  </a:lnTo>
                  <a:lnTo>
                    <a:pt x="395" y="175"/>
                  </a:lnTo>
                  <a:lnTo>
                    <a:pt x="389" y="175"/>
                  </a:lnTo>
                  <a:lnTo>
                    <a:pt x="384" y="175"/>
                  </a:lnTo>
                  <a:lnTo>
                    <a:pt x="380" y="175"/>
                  </a:lnTo>
                  <a:lnTo>
                    <a:pt x="376" y="175"/>
                  </a:lnTo>
                  <a:lnTo>
                    <a:pt x="369" y="175"/>
                  </a:lnTo>
                  <a:lnTo>
                    <a:pt x="365" y="175"/>
                  </a:lnTo>
                  <a:lnTo>
                    <a:pt x="360" y="175"/>
                  </a:lnTo>
                  <a:lnTo>
                    <a:pt x="354" y="175"/>
                  </a:lnTo>
                  <a:lnTo>
                    <a:pt x="349" y="172"/>
                  </a:lnTo>
                  <a:lnTo>
                    <a:pt x="345" y="172"/>
                  </a:lnTo>
                  <a:lnTo>
                    <a:pt x="338" y="172"/>
                  </a:lnTo>
                  <a:lnTo>
                    <a:pt x="334" y="172"/>
                  </a:lnTo>
                  <a:lnTo>
                    <a:pt x="328" y="170"/>
                  </a:lnTo>
                  <a:lnTo>
                    <a:pt x="321" y="170"/>
                  </a:lnTo>
                  <a:lnTo>
                    <a:pt x="314" y="170"/>
                  </a:lnTo>
                  <a:lnTo>
                    <a:pt x="310" y="170"/>
                  </a:lnTo>
                  <a:lnTo>
                    <a:pt x="304" y="168"/>
                  </a:lnTo>
                  <a:lnTo>
                    <a:pt x="297" y="166"/>
                  </a:lnTo>
                  <a:lnTo>
                    <a:pt x="293" y="166"/>
                  </a:lnTo>
                  <a:lnTo>
                    <a:pt x="286" y="166"/>
                  </a:lnTo>
                  <a:lnTo>
                    <a:pt x="280" y="164"/>
                  </a:lnTo>
                  <a:lnTo>
                    <a:pt x="275" y="164"/>
                  </a:lnTo>
                  <a:lnTo>
                    <a:pt x="269" y="161"/>
                  </a:lnTo>
                  <a:lnTo>
                    <a:pt x="262" y="161"/>
                  </a:lnTo>
                  <a:lnTo>
                    <a:pt x="258" y="159"/>
                  </a:lnTo>
                  <a:lnTo>
                    <a:pt x="251" y="157"/>
                  </a:lnTo>
                  <a:lnTo>
                    <a:pt x="245" y="157"/>
                  </a:lnTo>
                  <a:lnTo>
                    <a:pt x="238" y="157"/>
                  </a:lnTo>
                  <a:lnTo>
                    <a:pt x="234" y="155"/>
                  </a:lnTo>
                  <a:lnTo>
                    <a:pt x="227" y="153"/>
                  </a:lnTo>
                  <a:lnTo>
                    <a:pt x="221" y="151"/>
                  </a:lnTo>
                  <a:lnTo>
                    <a:pt x="216" y="151"/>
                  </a:lnTo>
                  <a:lnTo>
                    <a:pt x="210" y="148"/>
                  </a:lnTo>
                  <a:lnTo>
                    <a:pt x="203" y="146"/>
                  </a:lnTo>
                  <a:lnTo>
                    <a:pt x="199" y="144"/>
                  </a:lnTo>
                  <a:lnTo>
                    <a:pt x="192" y="144"/>
                  </a:lnTo>
                  <a:lnTo>
                    <a:pt x="188" y="142"/>
                  </a:lnTo>
                  <a:lnTo>
                    <a:pt x="181" y="140"/>
                  </a:lnTo>
                  <a:lnTo>
                    <a:pt x="177" y="137"/>
                  </a:lnTo>
                  <a:lnTo>
                    <a:pt x="173" y="135"/>
                  </a:lnTo>
                  <a:lnTo>
                    <a:pt x="166" y="133"/>
                  </a:lnTo>
                  <a:lnTo>
                    <a:pt x="162" y="131"/>
                  </a:lnTo>
                  <a:lnTo>
                    <a:pt x="157" y="129"/>
                  </a:lnTo>
                  <a:lnTo>
                    <a:pt x="153" y="127"/>
                  </a:lnTo>
                  <a:lnTo>
                    <a:pt x="149" y="124"/>
                  </a:lnTo>
                  <a:lnTo>
                    <a:pt x="142" y="122"/>
                  </a:lnTo>
                  <a:lnTo>
                    <a:pt x="138" y="120"/>
                  </a:lnTo>
                  <a:lnTo>
                    <a:pt x="134" y="118"/>
                  </a:lnTo>
                  <a:lnTo>
                    <a:pt x="125" y="111"/>
                  </a:lnTo>
                  <a:lnTo>
                    <a:pt x="116" y="107"/>
                  </a:lnTo>
                  <a:lnTo>
                    <a:pt x="107" y="100"/>
                  </a:lnTo>
                  <a:lnTo>
                    <a:pt x="101" y="96"/>
                  </a:lnTo>
                  <a:lnTo>
                    <a:pt x="94" y="89"/>
                  </a:lnTo>
                  <a:lnTo>
                    <a:pt x="88" y="85"/>
                  </a:lnTo>
                  <a:lnTo>
                    <a:pt x="79" y="81"/>
                  </a:lnTo>
                  <a:lnTo>
                    <a:pt x="72" y="76"/>
                  </a:lnTo>
                  <a:lnTo>
                    <a:pt x="68" y="70"/>
                  </a:lnTo>
                  <a:lnTo>
                    <a:pt x="62" y="65"/>
                  </a:lnTo>
                  <a:lnTo>
                    <a:pt x="55" y="61"/>
                  </a:lnTo>
                  <a:lnTo>
                    <a:pt x="51" y="57"/>
                  </a:lnTo>
                  <a:lnTo>
                    <a:pt x="46" y="52"/>
                  </a:lnTo>
                  <a:lnTo>
                    <a:pt x="42" y="48"/>
                  </a:lnTo>
                  <a:lnTo>
                    <a:pt x="38" y="44"/>
                  </a:lnTo>
                  <a:lnTo>
                    <a:pt x="33" y="37"/>
                  </a:lnTo>
                  <a:lnTo>
                    <a:pt x="29" y="35"/>
                  </a:lnTo>
                  <a:lnTo>
                    <a:pt x="27" y="31"/>
                  </a:lnTo>
                  <a:lnTo>
                    <a:pt x="18" y="22"/>
                  </a:lnTo>
                  <a:lnTo>
                    <a:pt x="14" y="15"/>
                  </a:lnTo>
                  <a:lnTo>
                    <a:pt x="9" y="9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23" y="3328"/>
              <a:ext cx="959" cy="439"/>
            </a:xfrm>
            <a:custGeom>
              <a:avLst/>
              <a:gdLst>
                <a:gd name="T0" fmla="*/ 44 w 959"/>
                <a:gd name="T1" fmla="*/ 7 h 439"/>
                <a:gd name="T2" fmla="*/ 65 w 959"/>
                <a:gd name="T3" fmla="*/ 11 h 439"/>
                <a:gd name="T4" fmla="*/ 89 w 959"/>
                <a:gd name="T5" fmla="*/ 22 h 439"/>
                <a:gd name="T6" fmla="*/ 120 w 959"/>
                <a:gd name="T7" fmla="*/ 33 h 439"/>
                <a:gd name="T8" fmla="*/ 148 w 959"/>
                <a:gd name="T9" fmla="*/ 48 h 439"/>
                <a:gd name="T10" fmla="*/ 170 w 959"/>
                <a:gd name="T11" fmla="*/ 61 h 439"/>
                <a:gd name="T12" fmla="*/ 192 w 959"/>
                <a:gd name="T13" fmla="*/ 79 h 439"/>
                <a:gd name="T14" fmla="*/ 211 w 959"/>
                <a:gd name="T15" fmla="*/ 92 h 439"/>
                <a:gd name="T16" fmla="*/ 229 w 959"/>
                <a:gd name="T17" fmla="*/ 109 h 439"/>
                <a:gd name="T18" fmla="*/ 246 w 959"/>
                <a:gd name="T19" fmla="*/ 129 h 439"/>
                <a:gd name="T20" fmla="*/ 268 w 959"/>
                <a:gd name="T21" fmla="*/ 148 h 439"/>
                <a:gd name="T22" fmla="*/ 290 w 959"/>
                <a:gd name="T23" fmla="*/ 170 h 439"/>
                <a:gd name="T24" fmla="*/ 316 w 959"/>
                <a:gd name="T25" fmla="*/ 192 h 439"/>
                <a:gd name="T26" fmla="*/ 344 w 959"/>
                <a:gd name="T27" fmla="*/ 216 h 439"/>
                <a:gd name="T28" fmla="*/ 377 w 959"/>
                <a:gd name="T29" fmla="*/ 240 h 439"/>
                <a:gd name="T30" fmla="*/ 412 w 959"/>
                <a:gd name="T31" fmla="*/ 264 h 439"/>
                <a:gd name="T32" fmla="*/ 451 w 959"/>
                <a:gd name="T33" fmla="*/ 286 h 439"/>
                <a:gd name="T34" fmla="*/ 493 w 959"/>
                <a:gd name="T35" fmla="*/ 308 h 439"/>
                <a:gd name="T36" fmla="*/ 539 w 959"/>
                <a:gd name="T37" fmla="*/ 329 h 439"/>
                <a:gd name="T38" fmla="*/ 587 w 959"/>
                <a:gd name="T39" fmla="*/ 347 h 439"/>
                <a:gd name="T40" fmla="*/ 639 w 959"/>
                <a:gd name="T41" fmla="*/ 364 h 439"/>
                <a:gd name="T42" fmla="*/ 696 w 959"/>
                <a:gd name="T43" fmla="*/ 377 h 439"/>
                <a:gd name="T44" fmla="*/ 754 w 959"/>
                <a:gd name="T45" fmla="*/ 388 h 439"/>
                <a:gd name="T46" fmla="*/ 820 w 959"/>
                <a:gd name="T47" fmla="*/ 395 h 439"/>
                <a:gd name="T48" fmla="*/ 890 w 959"/>
                <a:gd name="T49" fmla="*/ 399 h 439"/>
                <a:gd name="T50" fmla="*/ 957 w 959"/>
                <a:gd name="T51" fmla="*/ 401 h 439"/>
                <a:gd name="T52" fmla="*/ 944 w 959"/>
                <a:gd name="T53" fmla="*/ 419 h 439"/>
                <a:gd name="T54" fmla="*/ 922 w 959"/>
                <a:gd name="T55" fmla="*/ 430 h 439"/>
                <a:gd name="T56" fmla="*/ 898 w 959"/>
                <a:gd name="T57" fmla="*/ 436 h 439"/>
                <a:gd name="T58" fmla="*/ 870 w 959"/>
                <a:gd name="T59" fmla="*/ 439 h 439"/>
                <a:gd name="T60" fmla="*/ 853 w 959"/>
                <a:gd name="T61" fmla="*/ 439 h 439"/>
                <a:gd name="T62" fmla="*/ 831 w 959"/>
                <a:gd name="T63" fmla="*/ 439 h 439"/>
                <a:gd name="T64" fmla="*/ 809 w 959"/>
                <a:gd name="T65" fmla="*/ 439 h 439"/>
                <a:gd name="T66" fmla="*/ 785 w 959"/>
                <a:gd name="T67" fmla="*/ 434 h 439"/>
                <a:gd name="T68" fmla="*/ 759 w 959"/>
                <a:gd name="T69" fmla="*/ 432 h 439"/>
                <a:gd name="T70" fmla="*/ 730 w 959"/>
                <a:gd name="T71" fmla="*/ 428 h 439"/>
                <a:gd name="T72" fmla="*/ 700 w 959"/>
                <a:gd name="T73" fmla="*/ 419 h 439"/>
                <a:gd name="T74" fmla="*/ 667 w 959"/>
                <a:gd name="T75" fmla="*/ 410 h 439"/>
                <a:gd name="T76" fmla="*/ 634 w 959"/>
                <a:gd name="T77" fmla="*/ 399 h 439"/>
                <a:gd name="T78" fmla="*/ 600 w 959"/>
                <a:gd name="T79" fmla="*/ 386 h 439"/>
                <a:gd name="T80" fmla="*/ 565 w 959"/>
                <a:gd name="T81" fmla="*/ 371 h 439"/>
                <a:gd name="T82" fmla="*/ 530 w 959"/>
                <a:gd name="T83" fmla="*/ 351 h 439"/>
                <a:gd name="T84" fmla="*/ 493 w 959"/>
                <a:gd name="T85" fmla="*/ 329 h 439"/>
                <a:gd name="T86" fmla="*/ 456 w 959"/>
                <a:gd name="T87" fmla="*/ 305 h 439"/>
                <a:gd name="T88" fmla="*/ 423 w 959"/>
                <a:gd name="T89" fmla="*/ 284 h 439"/>
                <a:gd name="T90" fmla="*/ 392 w 959"/>
                <a:gd name="T91" fmla="*/ 264 h 439"/>
                <a:gd name="T92" fmla="*/ 366 w 959"/>
                <a:gd name="T93" fmla="*/ 244 h 439"/>
                <a:gd name="T94" fmla="*/ 342 w 959"/>
                <a:gd name="T95" fmla="*/ 227 h 439"/>
                <a:gd name="T96" fmla="*/ 320 w 959"/>
                <a:gd name="T97" fmla="*/ 209 h 439"/>
                <a:gd name="T98" fmla="*/ 303 w 959"/>
                <a:gd name="T99" fmla="*/ 194 h 439"/>
                <a:gd name="T100" fmla="*/ 273 w 959"/>
                <a:gd name="T101" fmla="*/ 170 h 439"/>
                <a:gd name="T102" fmla="*/ 251 w 959"/>
                <a:gd name="T103" fmla="*/ 148 h 439"/>
                <a:gd name="T104" fmla="*/ 233 w 959"/>
                <a:gd name="T105" fmla="*/ 131 h 439"/>
                <a:gd name="T106" fmla="*/ 222 w 959"/>
                <a:gd name="T107" fmla="*/ 122 h 439"/>
                <a:gd name="T108" fmla="*/ 203 w 959"/>
                <a:gd name="T109" fmla="*/ 107 h 439"/>
                <a:gd name="T110" fmla="*/ 183 w 959"/>
                <a:gd name="T111" fmla="*/ 94 h 439"/>
                <a:gd name="T112" fmla="*/ 159 w 959"/>
                <a:gd name="T113" fmla="*/ 76 h 439"/>
                <a:gd name="T114" fmla="*/ 133 w 959"/>
                <a:gd name="T115" fmla="*/ 61 h 439"/>
                <a:gd name="T116" fmla="*/ 107 w 959"/>
                <a:gd name="T117" fmla="*/ 46 h 439"/>
                <a:gd name="T118" fmla="*/ 78 w 959"/>
                <a:gd name="T119" fmla="*/ 37 h 439"/>
                <a:gd name="T120" fmla="*/ 33 w 959"/>
                <a:gd name="T121" fmla="*/ 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9" h="439">
                  <a:moveTo>
                    <a:pt x="33" y="7"/>
                  </a:moveTo>
                  <a:lnTo>
                    <a:pt x="35" y="7"/>
                  </a:lnTo>
                  <a:lnTo>
                    <a:pt x="37" y="7"/>
                  </a:lnTo>
                  <a:lnTo>
                    <a:pt x="44" y="7"/>
                  </a:lnTo>
                  <a:lnTo>
                    <a:pt x="50" y="9"/>
                  </a:lnTo>
                  <a:lnTo>
                    <a:pt x="54" y="9"/>
                  </a:lnTo>
                  <a:lnTo>
                    <a:pt x="59" y="11"/>
                  </a:lnTo>
                  <a:lnTo>
                    <a:pt x="65" y="11"/>
                  </a:lnTo>
                  <a:lnTo>
                    <a:pt x="72" y="13"/>
                  </a:lnTo>
                  <a:lnTo>
                    <a:pt x="76" y="15"/>
                  </a:lnTo>
                  <a:lnTo>
                    <a:pt x="83" y="20"/>
                  </a:lnTo>
                  <a:lnTo>
                    <a:pt x="89" y="22"/>
                  </a:lnTo>
                  <a:lnTo>
                    <a:pt x="98" y="24"/>
                  </a:lnTo>
                  <a:lnTo>
                    <a:pt x="105" y="26"/>
                  </a:lnTo>
                  <a:lnTo>
                    <a:pt x="113" y="31"/>
                  </a:lnTo>
                  <a:lnTo>
                    <a:pt x="120" y="33"/>
                  </a:lnTo>
                  <a:lnTo>
                    <a:pt x="129" y="37"/>
                  </a:lnTo>
                  <a:lnTo>
                    <a:pt x="137" y="42"/>
                  </a:lnTo>
                  <a:lnTo>
                    <a:pt x="146" y="46"/>
                  </a:lnTo>
                  <a:lnTo>
                    <a:pt x="148" y="48"/>
                  </a:lnTo>
                  <a:lnTo>
                    <a:pt x="153" y="50"/>
                  </a:lnTo>
                  <a:lnTo>
                    <a:pt x="157" y="55"/>
                  </a:lnTo>
                  <a:lnTo>
                    <a:pt x="163" y="57"/>
                  </a:lnTo>
                  <a:lnTo>
                    <a:pt x="170" y="61"/>
                  </a:lnTo>
                  <a:lnTo>
                    <a:pt x="179" y="68"/>
                  </a:lnTo>
                  <a:lnTo>
                    <a:pt x="183" y="70"/>
                  </a:lnTo>
                  <a:lnTo>
                    <a:pt x="187" y="74"/>
                  </a:lnTo>
                  <a:lnTo>
                    <a:pt x="192" y="79"/>
                  </a:lnTo>
                  <a:lnTo>
                    <a:pt x="196" y="81"/>
                  </a:lnTo>
                  <a:lnTo>
                    <a:pt x="201" y="85"/>
                  </a:lnTo>
                  <a:lnTo>
                    <a:pt x="207" y="90"/>
                  </a:lnTo>
                  <a:lnTo>
                    <a:pt x="211" y="92"/>
                  </a:lnTo>
                  <a:lnTo>
                    <a:pt x="216" y="96"/>
                  </a:lnTo>
                  <a:lnTo>
                    <a:pt x="220" y="100"/>
                  </a:lnTo>
                  <a:lnTo>
                    <a:pt x="225" y="105"/>
                  </a:lnTo>
                  <a:lnTo>
                    <a:pt x="229" y="109"/>
                  </a:lnTo>
                  <a:lnTo>
                    <a:pt x="233" y="114"/>
                  </a:lnTo>
                  <a:lnTo>
                    <a:pt x="238" y="118"/>
                  </a:lnTo>
                  <a:lnTo>
                    <a:pt x="242" y="122"/>
                  </a:lnTo>
                  <a:lnTo>
                    <a:pt x="246" y="129"/>
                  </a:lnTo>
                  <a:lnTo>
                    <a:pt x="253" y="133"/>
                  </a:lnTo>
                  <a:lnTo>
                    <a:pt x="257" y="137"/>
                  </a:lnTo>
                  <a:lnTo>
                    <a:pt x="262" y="142"/>
                  </a:lnTo>
                  <a:lnTo>
                    <a:pt x="268" y="148"/>
                  </a:lnTo>
                  <a:lnTo>
                    <a:pt x="273" y="155"/>
                  </a:lnTo>
                  <a:lnTo>
                    <a:pt x="277" y="159"/>
                  </a:lnTo>
                  <a:lnTo>
                    <a:pt x="283" y="164"/>
                  </a:lnTo>
                  <a:lnTo>
                    <a:pt x="290" y="170"/>
                  </a:lnTo>
                  <a:lnTo>
                    <a:pt x="296" y="175"/>
                  </a:lnTo>
                  <a:lnTo>
                    <a:pt x="303" y="181"/>
                  </a:lnTo>
                  <a:lnTo>
                    <a:pt x="310" y="188"/>
                  </a:lnTo>
                  <a:lnTo>
                    <a:pt x="316" y="192"/>
                  </a:lnTo>
                  <a:lnTo>
                    <a:pt x="323" y="199"/>
                  </a:lnTo>
                  <a:lnTo>
                    <a:pt x="331" y="205"/>
                  </a:lnTo>
                  <a:lnTo>
                    <a:pt x="338" y="212"/>
                  </a:lnTo>
                  <a:lnTo>
                    <a:pt x="344" y="216"/>
                  </a:lnTo>
                  <a:lnTo>
                    <a:pt x="353" y="223"/>
                  </a:lnTo>
                  <a:lnTo>
                    <a:pt x="360" y="229"/>
                  </a:lnTo>
                  <a:lnTo>
                    <a:pt x="368" y="236"/>
                  </a:lnTo>
                  <a:lnTo>
                    <a:pt x="377" y="240"/>
                  </a:lnTo>
                  <a:lnTo>
                    <a:pt x="386" y="247"/>
                  </a:lnTo>
                  <a:lnTo>
                    <a:pt x="395" y="253"/>
                  </a:lnTo>
                  <a:lnTo>
                    <a:pt x="403" y="257"/>
                  </a:lnTo>
                  <a:lnTo>
                    <a:pt x="412" y="264"/>
                  </a:lnTo>
                  <a:lnTo>
                    <a:pt x="423" y="271"/>
                  </a:lnTo>
                  <a:lnTo>
                    <a:pt x="432" y="275"/>
                  </a:lnTo>
                  <a:lnTo>
                    <a:pt x="440" y="281"/>
                  </a:lnTo>
                  <a:lnTo>
                    <a:pt x="451" y="286"/>
                  </a:lnTo>
                  <a:lnTo>
                    <a:pt x="462" y="292"/>
                  </a:lnTo>
                  <a:lnTo>
                    <a:pt x="471" y="297"/>
                  </a:lnTo>
                  <a:lnTo>
                    <a:pt x="482" y="303"/>
                  </a:lnTo>
                  <a:lnTo>
                    <a:pt x="493" y="308"/>
                  </a:lnTo>
                  <a:lnTo>
                    <a:pt x="504" y="314"/>
                  </a:lnTo>
                  <a:lnTo>
                    <a:pt x="515" y="319"/>
                  </a:lnTo>
                  <a:lnTo>
                    <a:pt x="525" y="325"/>
                  </a:lnTo>
                  <a:lnTo>
                    <a:pt x="539" y="329"/>
                  </a:lnTo>
                  <a:lnTo>
                    <a:pt x="549" y="334"/>
                  </a:lnTo>
                  <a:lnTo>
                    <a:pt x="563" y="338"/>
                  </a:lnTo>
                  <a:lnTo>
                    <a:pt x="573" y="343"/>
                  </a:lnTo>
                  <a:lnTo>
                    <a:pt x="587" y="347"/>
                  </a:lnTo>
                  <a:lnTo>
                    <a:pt x="600" y="353"/>
                  </a:lnTo>
                  <a:lnTo>
                    <a:pt x="613" y="356"/>
                  </a:lnTo>
                  <a:lnTo>
                    <a:pt x="626" y="360"/>
                  </a:lnTo>
                  <a:lnTo>
                    <a:pt x="639" y="364"/>
                  </a:lnTo>
                  <a:lnTo>
                    <a:pt x="654" y="369"/>
                  </a:lnTo>
                  <a:lnTo>
                    <a:pt x="667" y="371"/>
                  </a:lnTo>
                  <a:lnTo>
                    <a:pt x="682" y="375"/>
                  </a:lnTo>
                  <a:lnTo>
                    <a:pt x="696" y="377"/>
                  </a:lnTo>
                  <a:lnTo>
                    <a:pt x="711" y="380"/>
                  </a:lnTo>
                  <a:lnTo>
                    <a:pt x="724" y="384"/>
                  </a:lnTo>
                  <a:lnTo>
                    <a:pt x="739" y="386"/>
                  </a:lnTo>
                  <a:lnTo>
                    <a:pt x="754" y="388"/>
                  </a:lnTo>
                  <a:lnTo>
                    <a:pt x="772" y="391"/>
                  </a:lnTo>
                  <a:lnTo>
                    <a:pt x="787" y="393"/>
                  </a:lnTo>
                  <a:lnTo>
                    <a:pt x="805" y="395"/>
                  </a:lnTo>
                  <a:lnTo>
                    <a:pt x="820" y="395"/>
                  </a:lnTo>
                  <a:lnTo>
                    <a:pt x="837" y="397"/>
                  </a:lnTo>
                  <a:lnTo>
                    <a:pt x="855" y="397"/>
                  </a:lnTo>
                  <a:lnTo>
                    <a:pt x="872" y="399"/>
                  </a:lnTo>
                  <a:lnTo>
                    <a:pt x="890" y="399"/>
                  </a:lnTo>
                  <a:lnTo>
                    <a:pt x="907" y="399"/>
                  </a:lnTo>
                  <a:lnTo>
                    <a:pt x="959" y="397"/>
                  </a:lnTo>
                  <a:lnTo>
                    <a:pt x="959" y="399"/>
                  </a:lnTo>
                  <a:lnTo>
                    <a:pt x="957" y="401"/>
                  </a:lnTo>
                  <a:lnTo>
                    <a:pt x="955" y="406"/>
                  </a:lnTo>
                  <a:lnTo>
                    <a:pt x="951" y="412"/>
                  </a:lnTo>
                  <a:lnTo>
                    <a:pt x="946" y="415"/>
                  </a:lnTo>
                  <a:lnTo>
                    <a:pt x="944" y="419"/>
                  </a:lnTo>
                  <a:lnTo>
                    <a:pt x="940" y="421"/>
                  </a:lnTo>
                  <a:lnTo>
                    <a:pt x="935" y="425"/>
                  </a:lnTo>
                  <a:lnTo>
                    <a:pt x="929" y="428"/>
                  </a:lnTo>
                  <a:lnTo>
                    <a:pt x="922" y="430"/>
                  </a:lnTo>
                  <a:lnTo>
                    <a:pt x="916" y="432"/>
                  </a:lnTo>
                  <a:lnTo>
                    <a:pt x="909" y="434"/>
                  </a:lnTo>
                  <a:lnTo>
                    <a:pt x="903" y="434"/>
                  </a:lnTo>
                  <a:lnTo>
                    <a:pt x="898" y="436"/>
                  </a:lnTo>
                  <a:lnTo>
                    <a:pt x="892" y="436"/>
                  </a:lnTo>
                  <a:lnTo>
                    <a:pt x="885" y="436"/>
                  </a:lnTo>
                  <a:lnTo>
                    <a:pt x="877" y="436"/>
                  </a:lnTo>
                  <a:lnTo>
                    <a:pt x="870" y="439"/>
                  </a:lnTo>
                  <a:lnTo>
                    <a:pt x="866" y="439"/>
                  </a:lnTo>
                  <a:lnTo>
                    <a:pt x="861" y="439"/>
                  </a:lnTo>
                  <a:lnTo>
                    <a:pt x="857" y="439"/>
                  </a:lnTo>
                  <a:lnTo>
                    <a:pt x="853" y="439"/>
                  </a:lnTo>
                  <a:lnTo>
                    <a:pt x="846" y="439"/>
                  </a:lnTo>
                  <a:lnTo>
                    <a:pt x="842" y="439"/>
                  </a:lnTo>
                  <a:lnTo>
                    <a:pt x="837" y="439"/>
                  </a:lnTo>
                  <a:lnTo>
                    <a:pt x="831" y="439"/>
                  </a:lnTo>
                  <a:lnTo>
                    <a:pt x="826" y="439"/>
                  </a:lnTo>
                  <a:lnTo>
                    <a:pt x="820" y="439"/>
                  </a:lnTo>
                  <a:lnTo>
                    <a:pt x="815" y="439"/>
                  </a:lnTo>
                  <a:lnTo>
                    <a:pt x="809" y="439"/>
                  </a:lnTo>
                  <a:lnTo>
                    <a:pt x="802" y="436"/>
                  </a:lnTo>
                  <a:lnTo>
                    <a:pt x="796" y="436"/>
                  </a:lnTo>
                  <a:lnTo>
                    <a:pt x="789" y="436"/>
                  </a:lnTo>
                  <a:lnTo>
                    <a:pt x="785" y="434"/>
                  </a:lnTo>
                  <a:lnTo>
                    <a:pt x="778" y="434"/>
                  </a:lnTo>
                  <a:lnTo>
                    <a:pt x="772" y="434"/>
                  </a:lnTo>
                  <a:lnTo>
                    <a:pt x="765" y="432"/>
                  </a:lnTo>
                  <a:lnTo>
                    <a:pt x="759" y="432"/>
                  </a:lnTo>
                  <a:lnTo>
                    <a:pt x="752" y="430"/>
                  </a:lnTo>
                  <a:lnTo>
                    <a:pt x="744" y="430"/>
                  </a:lnTo>
                  <a:lnTo>
                    <a:pt x="737" y="428"/>
                  </a:lnTo>
                  <a:lnTo>
                    <a:pt x="730" y="428"/>
                  </a:lnTo>
                  <a:lnTo>
                    <a:pt x="722" y="423"/>
                  </a:lnTo>
                  <a:lnTo>
                    <a:pt x="715" y="423"/>
                  </a:lnTo>
                  <a:lnTo>
                    <a:pt x="706" y="421"/>
                  </a:lnTo>
                  <a:lnTo>
                    <a:pt x="700" y="419"/>
                  </a:lnTo>
                  <a:lnTo>
                    <a:pt x="691" y="417"/>
                  </a:lnTo>
                  <a:lnTo>
                    <a:pt x="685" y="415"/>
                  </a:lnTo>
                  <a:lnTo>
                    <a:pt x="676" y="412"/>
                  </a:lnTo>
                  <a:lnTo>
                    <a:pt x="667" y="410"/>
                  </a:lnTo>
                  <a:lnTo>
                    <a:pt x="658" y="408"/>
                  </a:lnTo>
                  <a:lnTo>
                    <a:pt x="652" y="406"/>
                  </a:lnTo>
                  <a:lnTo>
                    <a:pt x="643" y="401"/>
                  </a:lnTo>
                  <a:lnTo>
                    <a:pt x="634" y="399"/>
                  </a:lnTo>
                  <a:lnTo>
                    <a:pt x="626" y="395"/>
                  </a:lnTo>
                  <a:lnTo>
                    <a:pt x="617" y="393"/>
                  </a:lnTo>
                  <a:lnTo>
                    <a:pt x="608" y="388"/>
                  </a:lnTo>
                  <a:lnTo>
                    <a:pt x="600" y="386"/>
                  </a:lnTo>
                  <a:lnTo>
                    <a:pt x="591" y="382"/>
                  </a:lnTo>
                  <a:lnTo>
                    <a:pt x="582" y="377"/>
                  </a:lnTo>
                  <a:lnTo>
                    <a:pt x="573" y="373"/>
                  </a:lnTo>
                  <a:lnTo>
                    <a:pt x="565" y="371"/>
                  </a:lnTo>
                  <a:lnTo>
                    <a:pt x="556" y="367"/>
                  </a:lnTo>
                  <a:lnTo>
                    <a:pt x="547" y="360"/>
                  </a:lnTo>
                  <a:lnTo>
                    <a:pt x="539" y="356"/>
                  </a:lnTo>
                  <a:lnTo>
                    <a:pt x="530" y="351"/>
                  </a:lnTo>
                  <a:lnTo>
                    <a:pt x="519" y="345"/>
                  </a:lnTo>
                  <a:lnTo>
                    <a:pt x="510" y="340"/>
                  </a:lnTo>
                  <a:lnTo>
                    <a:pt x="501" y="334"/>
                  </a:lnTo>
                  <a:lnTo>
                    <a:pt x="493" y="329"/>
                  </a:lnTo>
                  <a:lnTo>
                    <a:pt x="484" y="323"/>
                  </a:lnTo>
                  <a:lnTo>
                    <a:pt x="473" y="319"/>
                  </a:lnTo>
                  <a:lnTo>
                    <a:pt x="464" y="312"/>
                  </a:lnTo>
                  <a:lnTo>
                    <a:pt x="456" y="305"/>
                  </a:lnTo>
                  <a:lnTo>
                    <a:pt x="447" y="301"/>
                  </a:lnTo>
                  <a:lnTo>
                    <a:pt x="438" y="295"/>
                  </a:lnTo>
                  <a:lnTo>
                    <a:pt x="432" y="290"/>
                  </a:lnTo>
                  <a:lnTo>
                    <a:pt x="423" y="284"/>
                  </a:lnTo>
                  <a:lnTo>
                    <a:pt x="416" y="279"/>
                  </a:lnTo>
                  <a:lnTo>
                    <a:pt x="408" y="273"/>
                  </a:lnTo>
                  <a:lnTo>
                    <a:pt x="401" y="268"/>
                  </a:lnTo>
                  <a:lnTo>
                    <a:pt x="392" y="264"/>
                  </a:lnTo>
                  <a:lnTo>
                    <a:pt x="386" y="257"/>
                  </a:lnTo>
                  <a:lnTo>
                    <a:pt x="379" y="253"/>
                  </a:lnTo>
                  <a:lnTo>
                    <a:pt x="373" y="249"/>
                  </a:lnTo>
                  <a:lnTo>
                    <a:pt x="366" y="244"/>
                  </a:lnTo>
                  <a:lnTo>
                    <a:pt x="360" y="240"/>
                  </a:lnTo>
                  <a:lnTo>
                    <a:pt x="353" y="236"/>
                  </a:lnTo>
                  <a:lnTo>
                    <a:pt x="347" y="231"/>
                  </a:lnTo>
                  <a:lnTo>
                    <a:pt x="342" y="227"/>
                  </a:lnTo>
                  <a:lnTo>
                    <a:pt x="336" y="223"/>
                  </a:lnTo>
                  <a:lnTo>
                    <a:pt x="331" y="218"/>
                  </a:lnTo>
                  <a:lnTo>
                    <a:pt x="325" y="214"/>
                  </a:lnTo>
                  <a:lnTo>
                    <a:pt x="320" y="209"/>
                  </a:lnTo>
                  <a:lnTo>
                    <a:pt x="316" y="205"/>
                  </a:lnTo>
                  <a:lnTo>
                    <a:pt x="312" y="201"/>
                  </a:lnTo>
                  <a:lnTo>
                    <a:pt x="305" y="199"/>
                  </a:lnTo>
                  <a:lnTo>
                    <a:pt x="303" y="194"/>
                  </a:lnTo>
                  <a:lnTo>
                    <a:pt x="294" y="188"/>
                  </a:lnTo>
                  <a:lnTo>
                    <a:pt x="286" y="181"/>
                  </a:lnTo>
                  <a:lnTo>
                    <a:pt x="279" y="175"/>
                  </a:lnTo>
                  <a:lnTo>
                    <a:pt x="273" y="170"/>
                  </a:lnTo>
                  <a:lnTo>
                    <a:pt x="264" y="164"/>
                  </a:lnTo>
                  <a:lnTo>
                    <a:pt x="259" y="159"/>
                  </a:lnTo>
                  <a:lnTo>
                    <a:pt x="255" y="155"/>
                  </a:lnTo>
                  <a:lnTo>
                    <a:pt x="251" y="148"/>
                  </a:lnTo>
                  <a:lnTo>
                    <a:pt x="246" y="146"/>
                  </a:lnTo>
                  <a:lnTo>
                    <a:pt x="242" y="142"/>
                  </a:lnTo>
                  <a:lnTo>
                    <a:pt x="235" y="135"/>
                  </a:lnTo>
                  <a:lnTo>
                    <a:pt x="233" y="131"/>
                  </a:lnTo>
                  <a:lnTo>
                    <a:pt x="231" y="129"/>
                  </a:lnTo>
                  <a:lnTo>
                    <a:pt x="229" y="129"/>
                  </a:lnTo>
                  <a:lnTo>
                    <a:pt x="227" y="124"/>
                  </a:lnTo>
                  <a:lnTo>
                    <a:pt x="222" y="122"/>
                  </a:lnTo>
                  <a:lnTo>
                    <a:pt x="216" y="116"/>
                  </a:lnTo>
                  <a:lnTo>
                    <a:pt x="211" y="114"/>
                  </a:lnTo>
                  <a:lnTo>
                    <a:pt x="209" y="111"/>
                  </a:lnTo>
                  <a:lnTo>
                    <a:pt x="203" y="107"/>
                  </a:lnTo>
                  <a:lnTo>
                    <a:pt x="201" y="105"/>
                  </a:lnTo>
                  <a:lnTo>
                    <a:pt x="194" y="100"/>
                  </a:lnTo>
                  <a:lnTo>
                    <a:pt x="190" y="96"/>
                  </a:lnTo>
                  <a:lnTo>
                    <a:pt x="183" y="94"/>
                  </a:lnTo>
                  <a:lnTo>
                    <a:pt x="179" y="90"/>
                  </a:lnTo>
                  <a:lnTo>
                    <a:pt x="172" y="85"/>
                  </a:lnTo>
                  <a:lnTo>
                    <a:pt x="166" y="81"/>
                  </a:lnTo>
                  <a:lnTo>
                    <a:pt x="159" y="76"/>
                  </a:lnTo>
                  <a:lnTo>
                    <a:pt x="155" y="72"/>
                  </a:lnTo>
                  <a:lnTo>
                    <a:pt x="148" y="68"/>
                  </a:lnTo>
                  <a:lnTo>
                    <a:pt x="142" y="66"/>
                  </a:lnTo>
                  <a:lnTo>
                    <a:pt x="133" y="61"/>
                  </a:lnTo>
                  <a:lnTo>
                    <a:pt x="129" y="59"/>
                  </a:lnTo>
                  <a:lnTo>
                    <a:pt x="120" y="55"/>
                  </a:lnTo>
                  <a:lnTo>
                    <a:pt x="113" y="50"/>
                  </a:lnTo>
                  <a:lnTo>
                    <a:pt x="107" y="46"/>
                  </a:lnTo>
                  <a:lnTo>
                    <a:pt x="98" y="44"/>
                  </a:lnTo>
                  <a:lnTo>
                    <a:pt x="92" y="42"/>
                  </a:lnTo>
                  <a:lnTo>
                    <a:pt x="85" y="39"/>
                  </a:lnTo>
                  <a:lnTo>
                    <a:pt x="78" y="37"/>
                  </a:lnTo>
                  <a:lnTo>
                    <a:pt x="70" y="35"/>
                  </a:lnTo>
                  <a:lnTo>
                    <a:pt x="4" y="20"/>
                  </a:lnTo>
                  <a:lnTo>
                    <a:pt x="0" y="0"/>
                  </a:lnTo>
                  <a:lnTo>
                    <a:pt x="33" y="7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72" y="2294"/>
              <a:ext cx="147" cy="168"/>
            </a:xfrm>
            <a:custGeom>
              <a:avLst/>
              <a:gdLst>
                <a:gd name="T0" fmla="*/ 129 w 147"/>
                <a:gd name="T1" fmla="*/ 133 h 168"/>
                <a:gd name="T2" fmla="*/ 123 w 147"/>
                <a:gd name="T3" fmla="*/ 144 h 168"/>
                <a:gd name="T4" fmla="*/ 116 w 147"/>
                <a:gd name="T5" fmla="*/ 153 h 168"/>
                <a:gd name="T6" fmla="*/ 107 w 147"/>
                <a:gd name="T7" fmla="*/ 162 h 168"/>
                <a:gd name="T8" fmla="*/ 94 w 147"/>
                <a:gd name="T9" fmla="*/ 166 h 168"/>
                <a:gd name="T10" fmla="*/ 79 w 147"/>
                <a:gd name="T11" fmla="*/ 168 h 168"/>
                <a:gd name="T12" fmla="*/ 70 w 147"/>
                <a:gd name="T13" fmla="*/ 166 h 168"/>
                <a:gd name="T14" fmla="*/ 62 w 147"/>
                <a:gd name="T15" fmla="*/ 164 h 168"/>
                <a:gd name="T16" fmla="*/ 51 w 147"/>
                <a:gd name="T17" fmla="*/ 162 h 168"/>
                <a:gd name="T18" fmla="*/ 42 w 147"/>
                <a:gd name="T19" fmla="*/ 157 h 168"/>
                <a:gd name="T20" fmla="*/ 33 w 147"/>
                <a:gd name="T21" fmla="*/ 151 h 168"/>
                <a:gd name="T22" fmla="*/ 24 w 147"/>
                <a:gd name="T23" fmla="*/ 144 h 168"/>
                <a:gd name="T24" fmla="*/ 11 w 147"/>
                <a:gd name="T25" fmla="*/ 129 h 168"/>
                <a:gd name="T26" fmla="*/ 7 w 147"/>
                <a:gd name="T27" fmla="*/ 118 h 168"/>
                <a:gd name="T28" fmla="*/ 3 w 147"/>
                <a:gd name="T29" fmla="*/ 109 h 168"/>
                <a:gd name="T30" fmla="*/ 0 w 147"/>
                <a:gd name="T31" fmla="*/ 96 h 168"/>
                <a:gd name="T32" fmla="*/ 3 w 147"/>
                <a:gd name="T33" fmla="*/ 85 h 168"/>
                <a:gd name="T34" fmla="*/ 5 w 147"/>
                <a:gd name="T35" fmla="*/ 72 h 168"/>
                <a:gd name="T36" fmla="*/ 7 w 147"/>
                <a:gd name="T37" fmla="*/ 61 h 168"/>
                <a:gd name="T38" fmla="*/ 9 w 147"/>
                <a:gd name="T39" fmla="*/ 53 h 168"/>
                <a:gd name="T40" fmla="*/ 16 w 147"/>
                <a:gd name="T41" fmla="*/ 44 h 168"/>
                <a:gd name="T42" fmla="*/ 24 w 147"/>
                <a:gd name="T43" fmla="*/ 29 h 168"/>
                <a:gd name="T44" fmla="*/ 38 w 147"/>
                <a:gd name="T45" fmla="*/ 20 h 168"/>
                <a:gd name="T46" fmla="*/ 51 w 147"/>
                <a:gd name="T47" fmla="*/ 11 h 168"/>
                <a:gd name="T48" fmla="*/ 64 w 147"/>
                <a:gd name="T49" fmla="*/ 7 h 168"/>
                <a:gd name="T50" fmla="*/ 75 w 147"/>
                <a:gd name="T51" fmla="*/ 2 h 168"/>
                <a:gd name="T52" fmla="*/ 85 w 147"/>
                <a:gd name="T53" fmla="*/ 0 h 168"/>
                <a:gd name="T54" fmla="*/ 94 w 147"/>
                <a:gd name="T55" fmla="*/ 0 h 168"/>
                <a:gd name="T56" fmla="*/ 105 w 147"/>
                <a:gd name="T57" fmla="*/ 0 h 168"/>
                <a:gd name="T58" fmla="*/ 116 w 147"/>
                <a:gd name="T59" fmla="*/ 5 h 168"/>
                <a:gd name="T60" fmla="*/ 125 w 147"/>
                <a:gd name="T61" fmla="*/ 9 h 168"/>
                <a:gd name="T62" fmla="*/ 133 w 147"/>
                <a:gd name="T63" fmla="*/ 18 h 168"/>
                <a:gd name="T64" fmla="*/ 140 w 147"/>
                <a:gd name="T65" fmla="*/ 29 h 168"/>
                <a:gd name="T66" fmla="*/ 144 w 147"/>
                <a:gd name="T67" fmla="*/ 39 h 168"/>
                <a:gd name="T68" fmla="*/ 144 w 147"/>
                <a:gd name="T69" fmla="*/ 46 h 168"/>
                <a:gd name="T70" fmla="*/ 133 w 147"/>
                <a:gd name="T71" fmla="*/ 31 h 168"/>
                <a:gd name="T72" fmla="*/ 123 w 147"/>
                <a:gd name="T73" fmla="*/ 22 h 168"/>
                <a:gd name="T74" fmla="*/ 112 w 147"/>
                <a:gd name="T75" fmla="*/ 15 h 168"/>
                <a:gd name="T76" fmla="*/ 99 w 147"/>
                <a:gd name="T77" fmla="*/ 13 h 168"/>
                <a:gd name="T78" fmla="*/ 85 w 147"/>
                <a:gd name="T79" fmla="*/ 13 h 168"/>
                <a:gd name="T80" fmla="*/ 68 w 147"/>
                <a:gd name="T81" fmla="*/ 15 h 168"/>
                <a:gd name="T82" fmla="*/ 57 w 147"/>
                <a:gd name="T83" fmla="*/ 20 h 168"/>
                <a:gd name="T84" fmla="*/ 46 w 147"/>
                <a:gd name="T85" fmla="*/ 24 h 168"/>
                <a:gd name="T86" fmla="*/ 38 w 147"/>
                <a:gd name="T87" fmla="*/ 33 h 168"/>
                <a:gd name="T88" fmla="*/ 31 w 147"/>
                <a:gd name="T89" fmla="*/ 42 h 168"/>
                <a:gd name="T90" fmla="*/ 27 w 147"/>
                <a:gd name="T91" fmla="*/ 53 h 168"/>
                <a:gd name="T92" fmla="*/ 22 w 147"/>
                <a:gd name="T93" fmla="*/ 63 h 168"/>
                <a:gd name="T94" fmla="*/ 22 w 147"/>
                <a:gd name="T95" fmla="*/ 77 h 168"/>
                <a:gd name="T96" fmla="*/ 24 w 147"/>
                <a:gd name="T97" fmla="*/ 90 h 168"/>
                <a:gd name="T98" fmla="*/ 29 w 147"/>
                <a:gd name="T99" fmla="*/ 103 h 168"/>
                <a:gd name="T100" fmla="*/ 33 w 147"/>
                <a:gd name="T101" fmla="*/ 111 h 168"/>
                <a:gd name="T102" fmla="*/ 42 w 147"/>
                <a:gd name="T103" fmla="*/ 122 h 168"/>
                <a:gd name="T104" fmla="*/ 51 w 147"/>
                <a:gd name="T105" fmla="*/ 127 h 168"/>
                <a:gd name="T106" fmla="*/ 59 w 147"/>
                <a:gd name="T107" fmla="*/ 133 h 168"/>
                <a:gd name="T108" fmla="*/ 68 w 147"/>
                <a:gd name="T109" fmla="*/ 135 h 168"/>
                <a:gd name="T110" fmla="*/ 77 w 147"/>
                <a:gd name="T111" fmla="*/ 138 h 168"/>
                <a:gd name="T112" fmla="*/ 85 w 147"/>
                <a:gd name="T113" fmla="*/ 135 h 168"/>
                <a:gd name="T114" fmla="*/ 96 w 147"/>
                <a:gd name="T115" fmla="*/ 135 h 168"/>
                <a:gd name="T116" fmla="*/ 105 w 147"/>
                <a:gd name="T117" fmla="*/ 133 h 168"/>
                <a:gd name="T118" fmla="*/ 114 w 147"/>
                <a:gd name="T119" fmla="*/ 131 h 168"/>
                <a:gd name="T120" fmla="*/ 127 w 147"/>
                <a:gd name="T121" fmla="*/ 125 h 168"/>
                <a:gd name="T122" fmla="*/ 129 w 147"/>
                <a:gd name="T123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7" h="168">
                  <a:moveTo>
                    <a:pt x="129" y="127"/>
                  </a:moveTo>
                  <a:lnTo>
                    <a:pt x="129" y="133"/>
                  </a:lnTo>
                  <a:lnTo>
                    <a:pt x="125" y="138"/>
                  </a:lnTo>
                  <a:lnTo>
                    <a:pt x="123" y="144"/>
                  </a:lnTo>
                  <a:lnTo>
                    <a:pt x="118" y="149"/>
                  </a:lnTo>
                  <a:lnTo>
                    <a:pt x="116" y="153"/>
                  </a:lnTo>
                  <a:lnTo>
                    <a:pt x="112" y="157"/>
                  </a:lnTo>
                  <a:lnTo>
                    <a:pt x="107" y="162"/>
                  </a:lnTo>
                  <a:lnTo>
                    <a:pt x="101" y="164"/>
                  </a:lnTo>
                  <a:lnTo>
                    <a:pt x="94" y="166"/>
                  </a:lnTo>
                  <a:lnTo>
                    <a:pt x="88" y="168"/>
                  </a:lnTo>
                  <a:lnTo>
                    <a:pt x="79" y="168"/>
                  </a:lnTo>
                  <a:lnTo>
                    <a:pt x="75" y="166"/>
                  </a:lnTo>
                  <a:lnTo>
                    <a:pt x="70" y="166"/>
                  </a:lnTo>
                  <a:lnTo>
                    <a:pt x="66" y="166"/>
                  </a:lnTo>
                  <a:lnTo>
                    <a:pt x="62" y="164"/>
                  </a:lnTo>
                  <a:lnTo>
                    <a:pt x="57" y="162"/>
                  </a:lnTo>
                  <a:lnTo>
                    <a:pt x="51" y="162"/>
                  </a:lnTo>
                  <a:lnTo>
                    <a:pt x="46" y="159"/>
                  </a:lnTo>
                  <a:lnTo>
                    <a:pt x="42" y="157"/>
                  </a:lnTo>
                  <a:lnTo>
                    <a:pt x="38" y="153"/>
                  </a:lnTo>
                  <a:lnTo>
                    <a:pt x="33" y="151"/>
                  </a:lnTo>
                  <a:lnTo>
                    <a:pt x="29" y="149"/>
                  </a:lnTo>
                  <a:lnTo>
                    <a:pt x="24" y="144"/>
                  </a:lnTo>
                  <a:lnTo>
                    <a:pt x="18" y="135"/>
                  </a:lnTo>
                  <a:lnTo>
                    <a:pt x="11" y="129"/>
                  </a:lnTo>
                  <a:lnTo>
                    <a:pt x="9" y="122"/>
                  </a:lnTo>
                  <a:lnTo>
                    <a:pt x="7" y="118"/>
                  </a:lnTo>
                  <a:lnTo>
                    <a:pt x="5" y="114"/>
                  </a:lnTo>
                  <a:lnTo>
                    <a:pt x="3" y="109"/>
                  </a:lnTo>
                  <a:lnTo>
                    <a:pt x="0" y="103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3" y="85"/>
                  </a:lnTo>
                  <a:lnTo>
                    <a:pt x="3" y="79"/>
                  </a:lnTo>
                  <a:lnTo>
                    <a:pt x="5" y="72"/>
                  </a:lnTo>
                  <a:lnTo>
                    <a:pt x="5" y="66"/>
                  </a:lnTo>
                  <a:lnTo>
                    <a:pt x="7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4" y="48"/>
                  </a:lnTo>
                  <a:lnTo>
                    <a:pt x="16" y="44"/>
                  </a:lnTo>
                  <a:lnTo>
                    <a:pt x="20" y="37"/>
                  </a:lnTo>
                  <a:lnTo>
                    <a:pt x="24" y="29"/>
                  </a:lnTo>
                  <a:lnTo>
                    <a:pt x="31" y="24"/>
                  </a:lnTo>
                  <a:lnTo>
                    <a:pt x="38" y="20"/>
                  </a:lnTo>
                  <a:lnTo>
                    <a:pt x="44" y="15"/>
                  </a:lnTo>
                  <a:lnTo>
                    <a:pt x="51" y="11"/>
                  </a:lnTo>
                  <a:lnTo>
                    <a:pt x="57" y="9"/>
                  </a:lnTo>
                  <a:lnTo>
                    <a:pt x="64" y="7"/>
                  </a:lnTo>
                  <a:lnTo>
                    <a:pt x="68" y="5"/>
                  </a:lnTo>
                  <a:lnTo>
                    <a:pt x="75" y="2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6" y="5"/>
                  </a:lnTo>
                  <a:lnTo>
                    <a:pt x="120" y="7"/>
                  </a:lnTo>
                  <a:lnTo>
                    <a:pt x="125" y="9"/>
                  </a:lnTo>
                  <a:lnTo>
                    <a:pt x="129" y="13"/>
                  </a:lnTo>
                  <a:lnTo>
                    <a:pt x="133" y="18"/>
                  </a:lnTo>
                  <a:lnTo>
                    <a:pt x="136" y="22"/>
                  </a:lnTo>
                  <a:lnTo>
                    <a:pt x="140" y="29"/>
                  </a:lnTo>
                  <a:lnTo>
                    <a:pt x="142" y="33"/>
                  </a:lnTo>
                  <a:lnTo>
                    <a:pt x="144" y="39"/>
                  </a:lnTo>
                  <a:lnTo>
                    <a:pt x="147" y="46"/>
                  </a:lnTo>
                  <a:lnTo>
                    <a:pt x="144" y="46"/>
                  </a:lnTo>
                  <a:lnTo>
                    <a:pt x="138" y="39"/>
                  </a:lnTo>
                  <a:lnTo>
                    <a:pt x="133" y="31"/>
                  </a:lnTo>
                  <a:lnTo>
                    <a:pt x="127" y="26"/>
                  </a:lnTo>
                  <a:lnTo>
                    <a:pt x="123" y="22"/>
                  </a:lnTo>
                  <a:lnTo>
                    <a:pt x="118" y="20"/>
                  </a:lnTo>
                  <a:lnTo>
                    <a:pt x="112" y="15"/>
                  </a:lnTo>
                  <a:lnTo>
                    <a:pt x="105" y="13"/>
                  </a:lnTo>
                  <a:lnTo>
                    <a:pt x="99" y="13"/>
                  </a:lnTo>
                  <a:lnTo>
                    <a:pt x="92" y="13"/>
                  </a:lnTo>
                  <a:lnTo>
                    <a:pt x="85" y="13"/>
                  </a:lnTo>
                  <a:lnTo>
                    <a:pt x="77" y="13"/>
                  </a:lnTo>
                  <a:lnTo>
                    <a:pt x="68" y="15"/>
                  </a:lnTo>
                  <a:lnTo>
                    <a:pt x="62" y="18"/>
                  </a:lnTo>
                  <a:lnTo>
                    <a:pt x="57" y="20"/>
                  </a:lnTo>
                  <a:lnTo>
                    <a:pt x="51" y="22"/>
                  </a:lnTo>
                  <a:lnTo>
                    <a:pt x="46" y="24"/>
                  </a:lnTo>
                  <a:lnTo>
                    <a:pt x="40" y="29"/>
                  </a:lnTo>
                  <a:lnTo>
                    <a:pt x="38" y="33"/>
                  </a:lnTo>
                  <a:lnTo>
                    <a:pt x="33" y="37"/>
                  </a:lnTo>
                  <a:lnTo>
                    <a:pt x="31" y="42"/>
                  </a:lnTo>
                  <a:lnTo>
                    <a:pt x="29" y="46"/>
                  </a:lnTo>
                  <a:lnTo>
                    <a:pt x="27" y="53"/>
                  </a:lnTo>
                  <a:lnTo>
                    <a:pt x="24" y="57"/>
                  </a:lnTo>
                  <a:lnTo>
                    <a:pt x="22" y="63"/>
                  </a:lnTo>
                  <a:lnTo>
                    <a:pt x="22" y="70"/>
                  </a:lnTo>
                  <a:lnTo>
                    <a:pt x="22" y="77"/>
                  </a:lnTo>
                  <a:lnTo>
                    <a:pt x="22" y="83"/>
                  </a:lnTo>
                  <a:lnTo>
                    <a:pt x="24" y="90"/>
                  </a:lnTo>
                  <a:lnTo>
                    <a:pt x="24" y="96"/>
                  </a:lnTo>
                  <a:lnTo>
                    <a:pt x="29" y="103"/>
                  </a:lnTo>
                  <a:lnTo>
                    <a:pt x="31" y="107"/>
                  </a:lnTo>
                  <a:lnTo>
                    <a:pt x="33" y="111"/>
                  </a:lnTo>
                  <a:lnTo>
                    <a:pt x="38" y="116"/>
                  </a:lnTo>
                  <a:lnTo>
                    <a:pt x="42" y="122"/>
                  </a:lnTo>
                  <a:lnTo>
                    <a:pt x="46" y="125"/>
                  </a:lnTo>
                  <a:lnTo>
                    <a:pt x="51" y="127"/>
                  </a:lnTo>
                  <a:lnTo>
                    <a:pt x="55" y="131"/>
                  </a:lnTo>
                  <a:lnTo>
                    <a:pt x="59" y="133"/>
                  </a:lnTo>
                  <a:lnTo>
                    <a:pt x="64" y="133"/>
                  </a:lnTo>
                  <a:lnTo>
                    <a:pt x="68" y="135"/>
                  </a:lnTo>
                  <a:lnTo>
                    <a:pt x="72" y="135"/>
                  </a:lnTo>
                  <a:lnTo>
                    <a:pt x="77" y="138"/>
                  </a:lnTo>
                  <a:lnTo>
                    <a:pt x="81" y="135"/>
                  </a:lnTo>
                  <a:lnTo>
                    <a:pt x="85" y="135"/>
                  </a:lnTo>
                  <a:lnTo>
                    <a:pt x="92" y="135"/>
                  </a:lnTo>
                  <a:lnTo>
                    <a:pt x="96" y="135"/>
                  </a:lnTo>
                  <a:lnTo>
                    <a:pt x="101" y="133"/>
                  </a:lnTo>
                  <a:lnTo>
                    <a:pt x="105" y="133"/>
                  </a:lnTo>
                  <a:lnTo>
                    <a:pt x="109" y="131"/>
                  </a:lnTo>
                  <a:lnTo>
                    <a:pt x="114" y="131"/>
                  </a:lnTo>
                  <a:lnTo>
                    <a:pt x="120" y="127"/>
                  </a:lnTo>
                  <a:lnTo>
                    <a:pt x="127" y="125"/>
                  </a:lnTo>
                  <a:lnTo>
                    <a:pt x="129" y="127"/>
                  </a:lnTo>
                  <a:lnTo>
                    <a:pt x="129" y="12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13" y="2152"/>
              <a:ext cx="809" cy="993"/>
            </a:xfrm>
            <a:custGeom>
              <a:avLst/>
              <a:gdLst>
                <a:gd name="T0" fmla="*/ 303 w 809"/>
                <a:gd name="T1" fmla="*/ 986 h 993"/>
                <a:gd name="T2" fmla="*/ 233 w 809"/>
                <a:gd name="T3" fmla="*/ 967 h 993"/>
                <a:gd name="T4" fmla="*/ 148 w 809"/>
                <a:gd name="T5" fmla="*/ 923 h 993"/>
                <a:gd name="T6" fmla="*/ 69 w 809"/>
                <a:gd name="T7" fmla="*/ 851 h 993"/>
                <a:gd name="T8" fmla="*/ 13 w 809"/>
                <a:gd name="T9" fmla="*/ 738 h 993"/>
                <a:gd name="T10" fmla="*/ 0 w 809"/>
                <a:gd name="T11" fmla="*/ 598 h 993"/>
                <a:gd name="T12" fmla="*/ 19 w 809"/>
                <a:gd name="T13" fmla="*/ 454 h 993"/>
                <a:gd name="T14" fmla="*/ 56 w 809"/>
                <a:gd name="T15" fmla="*/ 328 h 993"/>
                <a:gd name="T16" fmla="*/ 96 w 809"/>
                <a:gd name="T17" fmla="*/ 232 h 993"/>
                <a:gd name="T18" fmla="*/ 120 w 809"/>
                <a:gd name="T19" fmla="*/ 181 h 993"/>
                <a:gd name="T20" fmla="*/ 152 w 809"/>
                <a:gd name="T21" fmla="*/ 118 h 993"/>
                <a:gd name="T22" fmla="*/ 192 w 809"/>
                <a:gd name="T23" fmla="*/ 61 h 993"/>
                <a:gd name="T24" fmla="*/ 246 w 809"/>
                <a:gd name="T25" fmla="*/ 40 h 993"/>
                <a:gd name="T26" fmla="*/ 342 w 809"/>
                <a:gd name="T27" fmla="*/ 18 h 993"/>
                <a:gd name="T28" fmla="*/ 464 w 809"/>
                <a:gd name="T29" fmla="*/ 0 h 993"/>
                <a:gd name="T30" fmla="*/ 588 w 809"/>
                <a:gd name="T31" fmla="*/ 9 h 993"/>
                <a:gd name="T32" fmla="*/ 693 w 809"/>
                <a:gd name="T33" fmla="*/ 57 h 993"/>
                <a:gd name="T34" fmla="*/ 750 w 809"/>
                <a:gd name="T35" fmla="*/ 116 h 993"/>
                <a:gd name="T36" fmla="*/ 800 w 809"/>
                <a:gd name="T37" fmla="*/ 201 h 993"/>
                <a:gd name="T38" fmla="*/ 774 w 809"/>
                <a:gd name="T39" fmla="*/ 269 h 993"/>
                <a:gd name="T40" fmla="*/ 702 w 809"/>
                <a:gd name="T41" fmla="*/ 347 h 993"/>
                <a:gd name="T42" fmla="*/ 612 w 809"/>
                <a:gd name="T43" fmla="*/ 458 h 993"/>
                <a:gd name="T44" fmla="*/ 521 w 809"/>
                <a:gd name="T45" fmla="*/ 592 h 993"/>
                <a:gd name="T46" fmla="*/ 442 w 809"/>
                <a:gd name="T47" fmla="*/ 735 h 993"/>
                <a:gd name="T48" fmla="*/ 381 w 809"/>
                <a:gd name="T49" fmla="*/ 762 h 993"/>
                <a:gd name="T50" fmla="*/ 316 w 809"/>
                <a:gd name="T51" fmla="*/ 762 h 993"/>
                <a:gd name="T52" fmla="*/ 316 w 809"/>
                <a:gd name="T53" fmla="*/ 720 h 993"/>
                <a:gd name="T54" fmla="*/ 373 w 809"/>
                <a:gd name="T55" fmla="*/ 707 h 993"/>
                <a:gd name="T56" fmla="*/ 431 w 809"/>
                <a:gd name="T57" fmla="*/ 685 h 993"/>
                <a:gd name="T58" fmla="*/ 464 w 809"/>
                <a:gd name="T59" fmla="*/ 618 h 993"/>
                <a:gd name="T60" fmla="*/ 468 w 809"/>
                <a:gd name="T61" fmla="*/ 526 h 993"/>
                <a:gd name="T62" fmla="*/ 468 w 809"/>
                <a:gd name="T63" fmla="*/ 454 h 993"/>
                <a:gd name="T64" fmla="*/ 521 w 809"/>
                <a:gd name="T65" fmla="*/ 408 h 993"/>
                <a:gd name="T66" fmla="*/ 606 w 809"/>
                <a:gd name="T67" fmla="*/ 352 h 993"/>
                <a:gd name="T68" fmla="*/ 652 w 809"/>
                <a:gd name="T69" fmla="*/ 275 h 993"/>
                <a:gd name="T70" fmla="*/ 663 w 809"/>
                <a:gd name="T71" fmla="*/ 214 h 993"/>
                <a:gd name="T72" fmla="*/ 660 w 809"/>
                <a:gd name="T73" fmla="*/ 136 h 993"/>
                <a:gd name="T74" fmla="*/ 623 w 809"/>
                <a:gd name="T75" fmla="*/ 72 h 993"/>
                <a:gd name="T76" fmla="*/ 549 w 809"/>
                <a:gd name="T77" fmla="*/ 51 h 993"/>
                <a:gd name="T78" fmla="*/ 495 w 809"/>
                <a:gd name="T79" fmla="*/ 46 h 993"/>
                <a:gd name="T80" fmla="*/ 436 w 809"/>
                <a:gd name="T81" fmla="*/ 53 h 993"/>
                <a:gd name="T82" fmla="*/ 377 w 809"/>
                <a:gd name="T83" fmla="*/ 64 h 993"/>
                <a:gd name="T84" fmla="*/ 309 w 809"/>
                <a:gd name="T85" fmla="*/ 90 h 993"/>
                <a:gd name="T86" fmla="*/ 257 w 809"/>
                <a:gd name="T87" fmla="*/ 142 h 993"/>
                <a:gd name="T88" fmla="*/ 244 w 809"/>
                <a:gd name="T89" fmla="*/ 197 h 993"/>
                <a:gd name="T90" fmla="*/ 253 w 809"/>
                <a:gd name="T91" fmla="*/ 253 h 993"/>
                <a:gd name="T92" fmla="*/ 272 w 809"/>
                <a:gd name="T93" fmla="*/ 314 h 993"/>
                <a:gd name="T94" fmla="*/ 244 w 809"/>
                <a:gd name="T95" fmla="*/ 369 h 993"/>
                <a:gd name="T96" fmla="*/ 168 w 809"/>
                <a:gd name="T97" fmla="*/ 406 h 993"/>
                <a:gd name="T98" fmla="*/ 104 w 809"/>
                <a:gd name="T99" fmla="*/ 461 h 993"/>
                <a:gd name="T100" fmla="*/ 98 w 809"/>
                <a:gd name="T101" fmla="*/ 528 h 993"/>
                <a:gd name="T102" fmla="*/ 115 w 809"/>
                <a:gd name="T103" fmla="*/ 583 h 993"/>
                <a:gd name="T104" fmla="*/ 144 w 809"/>
                <a:gd name="T105" fmla="*/ 642 h 993"/>
                <a:gd name="T106" fmla="*/ 98 w 809"/>
                <a:gd name="T107" fmla="*/ 692 h 993"/>
                <a:gd name="T108" fmla="*/ 89 w 809"/>
                <a:gd name="T109" fmla="*/ 770 h 993"/>
                <a:gd name="T110" fmla="*/ 137 w 809"/>
                <a:gd name="T111" fmla="*/ 840 h 993"/>
                <a:gd name="T112" fmla="*/ 200 w 809"/>
                <a:gd name="T113" fmla="*/ 860 h 993"/>
                <a:gd name="T114" fmla="*/ 255 w 809"/>
                <a:gd name="T115" fmla="*/ 849 h 993"/>
                <a:gd name="T116" fmla="*/ 418 w 809"/>
                <a:gd name="T117" fmla="*/ 797 h 993"/>
                <a:gd name="T118" fmla="*/ 392 w 809"/>
                <a:gd name="T119" fmla="*/ 853 h 993"/>
                <a:gd name="T120" fmla="*/ 364 w 809"/>
                <a:gd name="T121" fmla="*/ 932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9" h="993">
                  <a:moveTo>
                    <a:pt x="351" y="993"/>
                  </a:moveTo>
                  <a:lnTo>
                    <a:pt x="349" y="993"/>
                  </a:lnTo>
                  <a:lnTo>
                    <a:pt x="346" y="993"/>
                  </a:lnTo>
                  <a:lnTo>
                    <a:pt x="344" y="991"/>
                  </a:lnTo>
                  <a:lnTo>
                    <a:pt x="340" y="991"/>
                  </a:lnTo>
                  <a:lnTo>
                    <a:pt x="333" y="991"/>
                  </a:lnTo>
                  <a:lnTo>
                    <a:pt x="325" y="991"/>
                  </a:lnTo>
                  <a:lnTo>
                    <a:pt x="322" y="988"/>
                  </a:lnTo>
                  <a:lnTo>
                    <a:pt x="318" y="988"/>
                  </a:lnTo>
                  <a:lnTo>
                    <a:pt x="314" y="988"/>
                  </a:lnTo>
                  <a:lnTo>
                    <a:pt x="309" y="988"/>
                  </a:lnTo>
                  <a:lnTo>
                    <a:pt x="303" y="986"/>
                  </a:lnTo>
                  <a:lnTo>
                    <a:pt x="298" y="986"/>
                  </a:lnTo>
                  <a:lnTo>
                    <a:pt x="294" y="984"/>
                  </a:lnTo>
                  <a:lnTo>
                    <a:pt x="287" y="984"/>
                  </a:lnTo>
                  <a:lnTo>
                    <a:pt x="281" y="982"/>
                  </a:lnTo>
                  <a:lnTo>
                    <a:pt x="277" y="980"/>
                  </a:lnTo>
                  <a:lnTo>
                    <a:pt x="270" y="978"/>
                  </a:lnTo>
                  <a:lnTo>
                    <a:pt x="266" y="978"/>
                  </a:lnTo>
                  <a:lnTo>
                    <a:pt x="259" y="975"/>
                  </a:lnTo>
                  <a:lnTo>
                    <a:pt x="253" y="973"/>
                  </a:lnTo>
                  <a:lnTo>
                    <a:pt x="246" y="971"/>
                  </a:lnTo>
                  <a:lnTo>
                    <a:pt x="240" y="969"/>
                  </a:lnTo>
                  <a:lnTo>
                    <a:pt x="233" y="967"/>
                  </a:lnTo>
                  <a:lnTo>
                    <a:pt x="226" y="965"/>
                  </a:lnTo>
                  <a:lnTo>
                    <a:pt x="220" y="962"/>
                  </a:lnTo>
                  <a:lnTo>
                    <a:pt x="213" y="960"/>
                  </a:lnTo>
                  <a:lnTo>
                    <a:pt x="207" y="956"/>
                  </a:lnTo>
                  <a:lnTo>
                    <a:pt x="198" y="954"/>
                  </a:lnTo>
                  <a:lnTo>
                    <a:pt x="192" y="949"/>
                  </a:lnTo>
                  <a:lnTo>
                    <a:pt x="185" y="945"/>
                  </a:lnTo>
                  <a:lnTo>
                    <a:pt x="176" y="941"/>
                  </a:lnTo>
                  <a:lnTo>
                    <a:pt x="170" y="938"/>
                  </a:lnTo>
                  <a:lnTo>
                    <a:pt x="163" y="934"/>
                  </a:lnTo>
                  <a:lnTo>
                    <a:pt x="157" y="930"/>
                  </a:lnTo>
                  <a:lnTo>
                    <a:pt x="148" y="923"/>
                  </a:lnTo>
                  <a:lnTo>
                    <a:pt x="141" y="919"/>
                  </a:lnTo>
                  <a:lnTo>
                    <a:pt x="135" y="914"/>
                  </a:lnTo>
                  <a:lnTo>
                    <a:pt x="128" y="910"/>
                  </a:lnTo>
                  <a:lnTo>
                    <a:pt x="122" y="903"/>
                  </a:lnTo>
                  <a:lnTo>
                    <a:pt x="115" y="899"/>
                  </a:lnTo>
                  <a:lnTo>
                    <a:pt x="109" y="893"/>
                  </a:lnTo>
                  <a:lnTo>
                    <a:pt x="102" y="888"/>
                  </a:lnTo>
                  <a:lnTo>
                    <a:pt x="96" y="879"/>
                  </a:lnTo>
                  <a:lnTo>
                    <a:pt x="89" y="873"/>
                  </a:lnTo>
                  <a:lnTo>
                    <a:pt x="83" y="866"/>
                  </a:lnTo>
                  <a:lnTo>
                    <a:pt x="76" y="860"/>
                  </a:lnTo>
                  <a:lnTo>
                    <a:pt x="69" y="851"/>
                  </a:lnTo>
                  <a:lnTo>
                    <a:pt x="63" y="845"/>
                  </a:lnTo>
                  <a:lnTo>
                    <a:pt x="59" y="836"/>
                  </a:lnTo>
                  <a:lnTo>
                    <a:pt x="54" y="829"/>
                  </a:lnTo>
                  <a:lnTo>
                    <a:pt x="48" y="818"/>
                  </a:lnTo>
                  <a:lnTo>
                    <a:pt x="43" y="810"/>
                  </a:lnTo>
                  <a:lnTo>
                    <a:pt x="37" y="801"/>
                  </a:lnTo>
                  <a:lnTo>
                    <a:pt x="35" y="792"/>
                  </a:lnTo>
                  <a:lnTo>
                    <a:pt x="28" y="781"/>
                  </a:lnTo>
                  <a:lnTo>
                    <a:pt x="26" y="770"/>
                  </a:lnTo>
                  <a:lnTo>
                    <a:pt x="21" y="762"/>
                  </a:lnTo>
                  <a:lnTo>
                    <a:pt x="17" y="751"/>
                  </a:lnTo>
                  <a:lnTo>
                    <a:pt x="13" y="738"/>
                  </a:lnTo>
                  <a:lnTo>
                    <a:pt x="11" y="727"/>
                  </a:lnTo>
                  <a:lnTo>
                    <a:pt x="8" y="716"/>
                  </a:lnTo>
                  <a:lnTo>
                    <a:pt x="6" y="705"/>
                  </a:lnTo>
                  <a:lnTo>
                    <a:pt x="4" y="692"/>
                  </a:lnTo>
                  <a:lnTo>
                    <a:pt x="2" y="681"/>
                  </a:lnTo>
                  <a:lnTo>
                    <a:pt x="0" y="668"/>
                  </a:lnTo>
                  <a:lnTo>
                    <a:pt x="0" y="657"/>
                  </a:lnTo>
                  <a:lnTo>
                    <a:pt x="0" y="646"/>
                  </a:lnTo>
                  <a:lnTo>
                    <a:pt x="0" y="633"/>
                  </a:lnTo>
                  <a:lnTo>
                    <a:pt x="0" y="622"/>
                  </a:lnTo>
                  <a:lnTo>
                    <a:pt x="0" y="609"/>
                  </a:lnTo>
                  <a:lnTo>
                    <a:pt x="0" y="598"/>
                  </a:lnTo>
                  <a:lnTo>
                    <a:pt x="0" y="585"/>
                  </a:lnTo>
                  <a:lnTo>
                    <a:pt x="0" y="574"/>
                  </a:lnTo>
                  <a:lnTo>
                    <a:pt x="2" y="563"/>
                  </a:lnTo>
                  <a:lnTo>
                    <a:pt x="2" y="550"/>
                  </a:lnTo>
                  <a:lnTo>
                    <a:pt x="4" y="537"/>
                  </a:lnTo>
                  <a:lnTo>
                    <a:pt x="4" y="526"/>
                  </a:lnTo>
                  <a:lnTo>
                    <a:pt x="6" y="513"/>
                  </a:lnTo>
                  <a:lnTo>
                    <a:pt x="8" y="502"/>
                  </a:lnTo>
                  <a:lnTo>
                    <a:pt x="11" y="489"/>
                  </a:lnTo>
                  <a:lnTo>
                    <a:pt x="13" y="478"/>
                  </a:lnTo>
                  <a:lnTo>
                    <a:pt x="17" y="467"/>
                  </a:lnTo>
                  <a:lnTo>
                    <a:pt x="19" y="454"/>
                  </a:lnTo>
                  <a:lnTo>
                    <a:pt x="21" y="443"/>
                  </a:lnTo>
                  <a:lnTo>
                    <a:pt x="24" y="432"/>
                  </a:lnTo>
                  <a:lnTo>
                    <a:pt x="26" y="421"/>
                  </a:lnTo>
                  <a:lnTo>
                    <a:pt x="30" y="410"/>
                  </a:lnTo>
                  <a:lnTo>
                    <a:pt x="32" y="400"/>
                  </a:lnTo>
                  <a:lnTo>
                    <a:pt x="37" y="389"/>
                  </a:lnTo>
                  <a:lnTo>
                    <a:pt x="41" y="378"/>
                  </a:lnTo>
                  <a:lnTo>
                    <a:pt x="43" y="367"/>
                  </a:lnTo>
                  <a:lnTo>
                    <a:pt x="45" y="356"/>
                  </a:lnTo>
                  <a:lnTo>
                    <a:pt x="48" y="347"/>
                  </a:lnTo>
                  <a:lnTo>
                    <a:pt x="52" y="336"/>
                  </a:lnTo>
                  <a:lnTo>
                    <a:pt x="56" y="328"/>
                  </a:lnTo>
                  <a:lnTo>
                    <a:pt x="59" y="317"/>
                  </a:lnTo>
                  <a:lnTo>
                    <a:pt x="63" y="308"/>
                  </a:lnTo>
                  <a:lnTo>
                    <a:pt x="65" y="299"/>
                  </a:lnTo>
                  <a:lnTo>
                    <a:pt x="69" y="291"/>
                  </a:lnTo>
                  <a:lnTo>
                    <a:pt x="72" y="282"/>
                  </a:lnTo>
                  <a:lnTo>
                    <a:pt x="76" y="273"/>
                  </a:lnTo>
                  <a:lnTo>
                    <a:pt x="80" y="267"/>
                  </a:lnTo>
                  <a:lnTo>
                    <a:pt x="83" y="260"/>
                  </a:lnTo>
                  <a:lnTo>
                    <a:pt x="87" y="251"/>
                  </a:lnTo>
                  <a:lnTo>
                    <a:pt x="89" y="245"/>
                  </a:lnTo>
                  <a:lnTo>
                    <a:pt x="91" y="238"/>
                  </a:lnTo>
                  <a:lnTo>
                    <a:pt x="96" y="232"/>
                  </a:lnTo>
                  <a:lnTo>
                    <a:pt x="98" y="225"/>
                  </a:lnTo>
                  <a:lnTo>
                    <a:pt x="100" y="219"/>
                  </a:lnTo>
                  <a:lnTo>
                    <a:pt x="102" y="214"/>
                  </a:lnTo>
                  <a:lnTo>
                    <a:pt x="104" y="210"/>
                  </a:lnTo>
                  <a:lnTo>
                    <a:pt x="106" y="205"/>
                  </a:lnTo>
                  <a:lnTo>
                    <a:pt x="109" y="201"/>
                  </a:lnTo>
                  <a:lnTo>
                    <a:pt x="111" y="199"/>
                  </a:lnTo>
                  <a:lnTo>
                    <a:pt x="113" y="190"/>
                  </a:lnTo>
                  <a:lnTo>
                    <a:pt x="115" y="188"/>
                  </a:lnTo>
                  <a:lnTo>
                    <a:pt x="117" y="184"/>
                  </a:lnTo>
                  <a:lnTo>
                    <a:pt x="120" y="184"/>
                  </a:lnTo>
                  <a:lnTo>
                    <a:pt x="120" y="181"/>
                  </a:lnTo>
                  <a:lnTo>
                    <a:pt x="122" y="179"/>
                  </a:lnTo>
                  <a:lnTo>
                    <a:pt x="124" y="173"/>
                  </a:lnTo>
                  <a:lnTo>
                    <a:pt x="128" y="164"/>
                  </a:lnTo>
                  <a:lnTo>
                    <a:pt x="130" y="160"/>
                  </a:lnTo>
                  <a:lnTo>
                    <a:pt x="133" y="155"/>
                  </a:lnTo>
                  <a:lnTo>
                    <a:pt x="135" y="151"/>
                  </a:lnTo>
                  <a:lnTo>
                    <a:pt x="139" y="147"/>
                  </a:lnTo>
                  <a:lnTo>
                    <a:pt x="141" y="140"/>
                  </a:lnTo>
                  <a:lnTo>
                    <a:pt x="144" y="133"/>
                  </a:lnTo>
                  <a:lnTo>
                    <a:pt x="148" y="129"/>
                  </a:lnTo>
                  <a:lnTo>
                    <a:pt x="150" y="125"/>
                  </a:lnTo>
                  <a:lnTo>
                    <a:pt x="152" y="118"/>
                  </a:lnTo>
                  <a:lnTo>
                    <a:pt x="157" y="112"/>
                  </a:lnTo>
                  <a:lnTo>
                    <a:pt x="159" y="105"/>
                  </a:lnTo>
                  <a:lnTo>
                    <a:pt x="163" y="101"/>
                  </a:lnTo>
                  <a:lnTo>
                    <a:pt x="165" y="96"/>
                  </a:lnTo>
                  <a:lnTo>
                    <a:pt x="170" y="90"/>
                  </a:lnTo>
                  <a:lnTo>
                    <a:pt x="172" y="85"/>
                  </a:lnTo>
                  <a:lnTo>
                    <a:pt x="176" y="81"/>
                  </a:lnTo>
                  <a:lnTo>
                    <a:pt x="178" y="77"/>
                  </a:lnTo>
                  <a:lnTo>
                    <a:pt x="181" y="72"/>
                  </a:lnTo>
                  <a:lnTo>
                    <a:pt x="183" y="68"/>
                  </a:lnTo>
                  <a:lnTo>
                    <a:pt x="187" y="66"/>
                  </a:lnTo>
                  <a:lnTo>
                    <a:pt x="192" y="61"/>
                  </a:lnTo>
                  <a:lnTo>
                    <a:pt x="194" y="59"/>
                  </a:lnTo>
                  <a:lnTo>
                    <a:pt x="196" y="57"/>
                  </a:lnTo>
                  <a:lnTo>
                    <a:pt x="198" y="55"/>
                  </a:lnTo>
                  <a:lnTo>
                    <a:pt x="202" y="53"/>
                  </a:lnTo>
                  <a:lnTo>
                    <a:pt x="209" y="53"/>
                  </a:lnTo>
                  <a:lnTo>
                    <a:pt x="213" y="51"/>
                  </a:lnTo>
                  <a:lnTo>
                    <a:pt x="218" y="48"/>
                  </a:lnTo>
                  <a:lnTo>
                    <a:pt x="222" y="46"/>
                  </a:lnTo>
                  <a:lnTo>
                    <a:pt x="229" y="46"/>
                  </a:lnTo>
                  <a:lnTo>
                    <a:pt x="233" y="44"/>
                  </a:lnTo>
                  <a:lnTo>
                    <a:pt x="240" y="42"/>
                  </a:lnTo>
                  <a:lnTo>
                    <a:pt x="246" y="40"/>
                  </a:lnTo>
                  <a:lnTo>
                    <a:pt x="253" y="40"/>
                  </a:lnTo>
                  <a:lnTo>
                    <a:pt x="259" y="37"/>
                  </a:lnTo>
                  <a:lnTo>
                    <a:pt x="266" y="35"/>
                  </a:lnTo>
                  <a:lnTo>
                    <a:pt x="272" y="31"/>
                  </a:lnTo>
                  <a:lnTo>
                    <a:pt x="281" y="31"/>
                  </a:lnTo>
                  <a:lnTo>
                    <a:pt x="287" y="29"/>
                  </a:lnTo>
                  <a:lnTo>
                    <a:pt x="296" y="27"/>
                  </a:lnTo>
                  <a:lnTo>
                    <a:pt x="305" y="24"/>
                  </a:lnTo>
                  <a:lnTo>
                    <a:pt x="314" y="22"/>
                  </a:lnTo>
                  <a:lnTo>
                    <a:pt x="322" y="20"/>
                  </a:lnTo>
                  <a:lnTo>
                    <a:pt x="331" y="18"/>
                  </a:lnTo>
                  <a:lnTo>
                    <a:pt x="342" y="18"/>
                  </a:lnTo>
                  <a:lnTo>
                    <a:pt x="353" y="16"/>
                  </a:lnTo>
                  <a:lnTo>
                    <a:pt x="362" y="13"/>
                  </a:lnTo>
                  <a:lnTo>
                    <a:pt x="370" y="11"/>
                  </a:lnTo>
                  <a:lnTo>
                    <a:pt x="381" y="11"/>
                  </a:lnTo>
                  <a:lnTo>
                    <a:pt x="392" y="9"/>
                  </a:lnTo>
                  <a:lnTo>
                    <a:pt x="401" y="7"/>
                  </a:lnTo>
                  <a:lnTo>
                    <a:pt x="412" y="7"/>
                  </a:lnTo>
                  <a:lnTo>
                    <a:pt x="423" y="5"/>
                  </a:lnTo>
                  <a:lnTo>
                    <a:pt x="431" y="5"/>
                  </a:lnTo>
                  <a:lnTo>
                    <a:pt x="442" y="3"/>
                  </a:lnTo>
                  <a:lnTo>
                    <a:pt x="453" y="3"/>
                  </a:lnTo>
                  <a:lnTo>
                    <a:pt x="464" y="0"/>
                  </a:lnTo>
                  <a:lnTo>
                    <a:pt x="475" y="0"/>
                  </a:lnTo>
                  <a:lnTo>
                    <a:pt x="484" y="0"/>
                  </a:lnTo>
                  <a:lnTo>
                    <a:pt x="495" y="0"/>
                  </a:lnTo>
                  <a:lnTo>
                    <a:pt x="506" y="0"/>
                  </a:lnTo>
                  <a:lnTo>
                    <a:pt x="516" y="0"/>
                  </a:lnTo>
                  <a:lnTo>
                    <a:pt x="527" y="0"/>
                  </a:lnTo>
                  <a:lnTo>
                    <a:pt x="536" y="3"/>
                  </a:lnTo>
                  <a:lnTo>
                    <a:pt x="547" y="3"/>
                  </a:lnTo>
                  <a:lnTo>
                    <a:pt x="558" y="5"/>
                  </a:lnTo>
                  <a:lnTo>
                    <a:pt x="569" y="5"/>
                  </a:lnTo>
                  <a:lnTo>
                    <a:pt x="578" y="7"/>
                  </a:lnTo>
                  <a:lnTo>
                    <a:pt x="588" y="9"/>
                  </a:lnTo>
                  <a:lnTo>
                    <a:pt x="597" y="11"/>
                  </a:lnTo>
                  <a:lnTo>
                    <a:pt x="608" y="13"/>
                  </a:lnTo>
                  <a:lnTo>
                    <a:pt x="617" y="18"/>
                  </a:lnTo>
                  <a:lnTo>
                    <a:pt x="625" y="20"/>
                  </a:lnTo>
                  <a:lnTo>
                    <a:pt x="636" y="24"/>
                  </a:lnTo>
                  <a:lnTo>
                    <a:pt x="643" y="27"/>
                  </a:lnTo>
                  <a:lnTo>
                    <a:pt x="652" y="31"/>
                  </a:lnTo>
                  <a:lnTo>
                    <a:pt x="660" y="35"/>
                  </a:lnTo>
                  <a:lnTo>
                    <a:pt x="669" y="40"/>
                  </a:lnTo>
                  <a:lnTo>
                    <a:pt x="678" y="46"/>
                  </a:lnTo>
                  <a:lnTo>
                    <a:pt x="687" y="53"/>
                  </a:lnTo>
                  <a:lnTo>
                    <a:pt x="693" y="57"/>
                  </a:lnTo>
                  <a:lnTo>
                    <a:pt x="702" y="64"/>
                  </a:lnTo>
                  <a:lnTo>
                    <a:pt x="704" y="68"/>
                  </a:lnTo>
                  <a:lnTo>
                    <a:pt x="708" y="72"/>
                  </a:lnTo>
                  <a:lnTo>
                    <a:pt x="715" y="79"/>
                  </a:lnTo>
                  <a:lnTo>
                    <a:pt x="717" y="81"/>
                  </a:lnTo>
                  <a:lnTo>
                    <a:pt x="721" y="83"/>
                  </a:lnTo>
                  <a:lnTo>
                    <a:pt x="726" y="90"/>
                  </a:lnTo>
                  <a:lnTo>
                    <a:pt x="730" y="94"/>
                  </a:lnTo>
                  <a:lnTo>
                    <a:pt x="735" y="99"/>
                  </a:lnTo>
                  <a:lnTo>
                    <a:pt x="741" y="103"/>
                  </a:lnTo>
                  <a:lnTo>
                    <a:pt x="745" y="109"/>
                  </a:lnTo>
                  <a:lnTo>
                    <a:pt x="750" y="116"/>
                  </a:lnTo>
                  <a:lnTo>
                    <a:pt x="754" y="120"/>
                  </a:lnTo>
                  <a:lnTo>
                    <a:pt x="758" y="127"/>
                  </a:lnTo>
                  <a:lnTo>
                    <a:pt x="763" y="133"/>
                  </a:lnTo>
                  <a:lnTo>
                    <a:pt x="767" y="140"/>
                  </a:lnTo>
                  <a:lnTo>
                    <a:pt x="772" y="147"/>
                  </a:lnTo>
                  <a:lnTo>
                    <a:pt x="776" y="155"/>
                  </a:lnTo>
                  <a:lnTo>
                    <a:pt x="780" y="162"/>
                  </a:lnTo>
                  <a:lnTo>
                    <a:pt x="787" y="171"/>
                  </a:lnTo>
                  <a:lnTo>
                    <a:pt x="789" y="177"/>
                  </a:lnTo>
                  <a:lnTo>
                    <a:pt x="793" y="184"/>
                  </a:lnTo>
                  <a:lnTo>
                    <a:pt x="796" y="192"/>
                  </a:lnTo>
                  <a:lnTo>
                    <a:pt x="800" y="201"/>
                  </a:lnTo>
                  <a:lnTo>
                    <a:pt x="802" y="208"/>
                  </a:lnTo>
                  <a:lnTo>
                    <a:pt x="804" y="216"/>
                  </a:lnTo>
                  <a:lnTo>
                    <a:pt x="806" y="225"/>
                  </a:lnTo>
                  <a:lnTo>
                    <a:pt x="809" y="234"/>
                  </a:lnTo>
                  <a:lnTo>
                    <a:pt x="806" y="234"/>
                  </a:lnTo>
                  <a:lnTo>
                    <a:pt x="804" y="236"/>
                  </a:lnTo>
                  <a:lnTo>
                    <a:pt x="802" y="240"/>
                  </a:lnTo>
                  <a:lnTo>
                    <a:pt x="796" y="245"/>
                  </a:lnTo>
                  <a:lnTo>
                    <a:pt x="789" y="251"/>
                  </a:lnTo>
                  <a:lnTo>
                    <a:pt x="782" y="260"/>
                  </a:lnTo>
                  <a:lnTo>
                    <a:pt x="778" y="264"/>
                  </a:lnTo>
                  <a:lnTo>
                    <a:pt x="774" y="269"/>
                  </a:lnTo>
                  <a:lnTo>
                    <a:pt x="769" y="273"/>
                  </a:lnTo>
                  <a:lnTo>
                    <a:pt x="765" y="280"/>
                  </a:lnTo>
                  <a:lnTo>
                    <a:pt x="758" y="284"/>
                  </a:lnTo>
                  <a:lnTo>
                    <a:pt x="754" y="291"/>
                  </a:lnTo>
                  <a:lnTo>
                    <a:pt x="748" y="295"/>
                  </a:lnTo>
                  <a:lnTo>
                    <a:pt x="741" y="304"/>
                  </a:lnTo>
                  <a:lnTo>
                    <a:pt x="735" y="310"/>
                  </a:lnTo>
                  <a:lnTo>
                    <a:pt x="728" y="317"/>
                  </a:lnTo>
                  <a:lnTo>
                    <a:pt x="721" y="323"/>
                  </a:lnTo>
                  <a:lnTo>
                    <a:pt x="717" y="332"/>
                  </a:lnTo>
                  <a:lnTo>
                    <a:pt x="711" y="338"/>
                  </a:lnTo>
                  <a:lnTo>
                    <a:pt x="702" y="347"/>
                  </a:lnTo>
                  <a:lnTo>
                    <a:pt x="695" y="354"/>
                  </a:lnTo>
                  <a:lnTo>
                    <a:pt x="689" y="362"/>
                  </a:lnTo>
                  <a:lnTo>
                    <a:pt x="682" y="371"/>
                  </a:lnTo>
                  <a:lnTo>
                    <a:pt x="673" y="380"/>
                  </a:lnTo>
                  <a:lnTo>
                    <a:pt x="667" y="391"/>
                  </a:lnTo>
                  <a:lnTo>
                    <a:pt x="660" y="400"/>
                  </a:lnTo>
                  <a:lnTo>
                    <a:pt x="652" y="408"/>
                  </a:lnTo>
                  <a:lnTo>
                    <a:pt x="643" y="419"/>
                  </a:lnTo>
                  <a:lnTo>
                    <a:pt x="636" y="428"/>
                  </a:lnTo>
                  <a:lnTo>
                    <a:pt x="628" y="439"/>
                  </a:lnTo>
                  <a:lnTo>
                    <a:pt x="621" y="448"/>
                  </a:lnTo>
                  <a:lnTo>
                    <a:pt x="612" y="458"/>
                  </a:lnTo>
                  <a:lnTo>
                    <a:pt x="604" y="467"/>
                  </a:lnTo>
                  <a:lnTo>
                    <a:pt x="597" y="480"/>
                  </a:lnTo>
                  <a:lnTo>
                    <a:pt x="588" y="489"/>
                  </a:lnTo>
                  <a:lnTo>
                    <a:pt x="582" y="502"/>
                  </a:lnTo>
                  <a:lnTo>
                    <a:pt x="573" y="511"/>
                  </a:lnTo>
                  <a:lnTo>
                    <a:pt x="564" y="522"/>
                  </a:lnTo>
                  <a:lnTo>
                    <a:pt x="558" y="533"/>
                  </a:lnTo>
                  <a:lnTo>
                    <a:pt x="549" y="546"/>
                  </a:lnTo>
                  <a:lnTo>
                    <a:pt x="543" y="557"/>
                  </a:lnTo>
                  <a:lnTo>
                    <a:pt x="536" y="568"/>
                  </a:lnTo>
                  <a:lnTo>
                    <a:pt x="527" y="581"/>
                  </a:lnTo>
                  <a:lnTo>
                    <a:pt x="521" y="592"/>
                  </a:lnTo>
                  <a:lnTo>
                    <a:pt x="512" y="602"/>
                  </a:lnTo>
                  <a:lnTo>
                    <a:pt x="506" y="616"/>
                  </a:lnTo>
                  <a:lnTo>
                    <a:pt x="499" y="626"/>
                  </a:lnTo>
                  <a:lnTo>
                    <a:pt x="492" y="639"/>
                  </a:lnTo>
                  <a:lnTo>
                    <a:pt x="486" y="650"/>
                  </a:lnTo>
                  <a:lnTo>
                    <a:pt x="479" y="663"/>
                  </a:lnTo>
                  <a:lnTo>
                    <a:pt x="471" y="677"/>
                  </a:lnTo>
                  <a:lnTo>
                    <a:pt x="466" y="687"/>
                  </a:lnTo>
                  <a:lnTo>
                    <a:pt x="460" y="701"/>
                  </a:lnTo>
                  <a:lnTo>
                    <a:pt x="453" y="711"/>
                  </a:lnTo>
                  <a:lnTo>
                    <a:pt x="449" y="725"/>
                  </a:lnTo>
                  <a:lnTo>
                    <a:pt x="442" y="735"/>
                  </a:lnTo>
                  <a:lnTo>
                    <a:pt x="438" y="749"/>
                  </a:lnTo>
                  <a:lnTo>
                    <a:pt x="434" y="762"/>
                  </a:lnTo>
                  <a:lnTo>
                    <a:pt x="431" y="762"/>
                  </a:lnTo>
                  <a:lnTo>
                    <a:pt x="427" y="762"/>
                  </a:lnTo>
                  <a:lnTo>
                    <a:pt x="421" y="762"/>
                  </a:lnTo>
                  <a:lnTo>
                    <a:pt x="414" y="762"/>
                  </a:lnTo>
                  <a:lnTo>
                    <a:pt x="407" y="762"/>
                  </a:lnTo>
                  <a:lnTo>
                    <a:pt x="403" y="762"/>
                  </a:lnTo>
                  <a:lnTo>
                    <a:pt x="399" y="762"/>
                  </a:lnTo>
                  <a:lnTo>
                    <a:pt x="392" y="762"/>
                  </a:lnTo>
                  <a:lnTo>
                    <a:pt x="388" y="762"/>
                  </a:lnTo>
                  <a:lnTo>
                    <a:pt x="381" y="762"/>
                  </a:lnTo>
                  <a:lnTo>
                    <a:pt x="375" y="762"/>
                  </a:lnTo>
                  <a:lnTo>
                    <a:pt x="370" y="762"/>
                  </a:lnTo>
                  <a:lnTo>
                    <a:pt x="364" y="762"/>
                  </a:lnTo>
                  <a:lnTo>
                    <a:pt x="359" y="762"/>
                  </a:lnTo>
                  <a:lnTo>
                    <a:pt x="353" y="762"/>
                  </a:lnTo>
                  <a:lnTo>
                    <a:pt x="349" y="762"/>
                  </a:lnTo>
                  <a:lnTo>
                    <a:pt x="344" y="762"/>
                  </a:lnTo>
                  <a:lnTo>
                    <a:pt x="338" y="762"/>
                  </a:lnTo>
                  <a:lnTo>
                    <a:pt x="333" y="762"/>
                  </a:lnTo>
                  <a:lnTo>
                    <a:pt x="329" y="762"/>
                  </a:lnTo>
                  <a:lnTo>
                    <a:pt x="320" y="762"/>
                  </a:lnTo>
                  <a:lnTo>
                    <a:pt x="316" y="762"/>
                  </a:lnTo>
                  <a:lnTo>
                    <a:pt x="311" y="762"/>
                  </a:lnTo>
                  <a:lnTo>
                    <a:pt x="311" y="762"/>
                  </a:lnTo>
                  <a:lnTo>
                    <a:pt x="309" y="759"/>
                  </a:lnTo>
                  <a:lnTo>
                    <a:pt x="309" y="753"/>
                  </a:lnTo>
                  <a:lnTo>
                    <a:pt x="309" y="751"/>
                  </a:lnTo>
                  <a:lnTo>
                    <a:pt x="309" y="746"/>
                  </a:lnTo>
                  <a:lnTo>
                    <a:pt x="309" y="742"/>
                  </a:lnTo>
                  <a:lnTo>
                    <a:pt x="309" y="738"/>
                  </a:lnTo>
                  <a:lnTo>
                    <a:pt x="309" y="733"/>
                  </a:lnTo>
                  <a:lnTo>
                    <a:pt x="311" y="729"/>
                  </a:lnTo>
                  <a:lnTo>
                    <a:pt x="314" y="725"/>
                  </a:lnTo>
                  <a:lnTo>
                    <a:pt x="316" y="720"/>
                  </a:lnTo>
                  <a:lnTo>
                    <a:pt x="318" y="716"/>
                  </a:lnTo>
                  <a:lnTo>
                    <a:pt x="322" y="714"/>
                  </a:lnTo>
                  <a:lnTo>
                    <a:pt x="327" y="711"/>
                  </a:lnTo>
                  <a:lnTo>
                    <a:pt x="333" y="711"/>
                  </a:lnTo>
                  <a:lnTo>
                    <a:pt x="340" y="711"/>
                  </a:lnTo>
                  <a:lnTo>
                    <a:pt x="346" y="709"/>
                  </a:lnTo>
                  <a:lnTo>
                    <a:pt x="351" y="709"/>
                  </a:lnTo>
                  <a:lnTo>
                    <a:pt x="355" y="709"/>
                  </a:lnTo>
                  <a:lnTo>
                    <a:pt x="359" y="709"/>
                  </a:lnTo>
                  <a:lnTo>
                    <a:pt x="364" y="709"/>
                  </a:lnTo>
                  <a:lnTo>
                    <a:pt x="368" y="709"/>
                  </a:lnTo>
                  <a:lnTo>
                    <a:pt x="373" y="707"/>
                  </a:lnTo>
                  <a:lnTo>
                    <a:pt x="379" y="707"/>
                  </a:lnTo>
                  <a:lnTo>
                    <a:pt x="383" y="705"/>
                  </a:lnTo>
                  <a:lnTo>
                    <a:pt x="388" y="705"/>
                  </a:lnTo>
                  <a:lnTo>
                    <a:pt x="392" y="703"/>
                  </a:lnTo>
                  <a:lnTo>
                    <a:pt x="399" y="703"/>
                  </a:lnTo>
                  <a:lnTo>
                    <a:pt x="403" y="701"/>
                  </a:lnTo>
                  <a:lnTo>
                    <a:pt x="407" y="698"/>
                  </a:lnTo>
                  <a:lnTo>
                    <a:pt x="412" y="696"/>
                  </a:lnTo>
                  <a:lnTo>
                    <a:pt x="416" y="694"/>
                  </a:lnTo>
                  <a:lnTo>
                    <a:pt x="423" y="692"/>
                  </a:lnTo>
                  <a:lnTo>
                    <a:pt x="425" y="687"/>
                  </a:lnTo>
                  <a:lnTo>
                    <a:pt x="431" y="685"/>
                  </a:lnTo>
                  <a:lnTo>
                    <a:pt x="434" y="681"/>
                  </a:lnTo>
                  <a:lnTo>
                    <a:pt x="440" y="679"/>
                  </a:lnTo>
                  <a:lnTo>
                    <a:pt x="442" y="674"/>
                  </a:lnTo>
                  <a:lnTo>
                    <a:pt x="447" y="668"/>
                  </a:lnTo>
                  <a:lnTo>
                    <a:pt x="449" y="663"/>
                  </a:lnTo>
                  <a:lnTo>
                    <a:pt x="453" y="659"/>
                  </a:lnTo>
                  <a:lnTo>
                    <a:pt x="455" y="653"/>
                  </a:lnTo>
                  <a:lnTo>
                    <a:pt x="458" y="646"/>
                  </a:lnTo>
                  <a:lnTo>
                    <a:pt x="460" y="639"/>
                  </a:lnTo>
                  <a:lnTo>
                    <a:pt x="462" y="633"/>
                  </a:lnTo>
                  <a:lnTo>
                    <a:pt x="464" y="626"/>
                  </a:lnTo>
                  <a:lnTo>
                    <a:pt x="464" y="618"/>
                  </a:lnTo>
                  <a:lnTo>
                    <a:pt x="466" y="609"/>
                  </a:lnTo>
                  <a:lnTo>
                    <a:pt x="466" y="602"/>
                  </a:lnTo>
                  <a:lnTo>
                    <a:pt x="466" y="594"/>
                  </a:lnTo>
                  <a:lnTo>
                    <a:pt x="468" y="587"/>
                  </a:lnTo>
                  <a:lnTo>
                    <a:pt x="468" y="578"/>
                  </a:lnTo>
                  <a:lnTo>
                    <a:pt x="468" y="572"/>
                  </a:lnTo>
                  <a:lnTo>
                    <a:pt x="468" y="563"/>
                  </a:lnTo>
                  <a:lnTo>
                    <a:pt x="468" y="557"/>
                  </a:lnTo>
                  <a:lnTo>
                    <a:pt x="468" y="548"/>
                  </a:lnTo>
                  <a:lnTo>
                    <a:pt x="468" y="541"/>
                  </a:lnTo>
                  <a:lnTo>
                    <a:pt x="468" y="533"/>
                  </a:lnTo>
                  <a:lnTo>
                    <a:pt x="468" y="526"/>
                  </a:lnTo>
                  <a:lnTo>
                    <a:pt x="468" y="520"/>
                  </a:lnTo>
                  <a:lnTo>
                    <a:pt x="468" y="513"/>
                  </a:lnTo>
                  <a:lnTo>
                    <a:pt x="468" y="506"/>
                  </a:lnTo>
                  <a:lnTo>
                    <a:pt x="468" y="498"/>
                  </a:lnTo>
                  <a:lnTo>
                    <a:pt x="466" y="491"/>
                  </a:lnTo>
                  <a:lnTo>
                    <a:pt x="466" y="487"/>
                  </a:lnTo>
                  <a:lnTo>
                    <a:pt x="466" y="480"/>
                  </a:lnTo>
                  <a:lnTo>
                    <a:pt x="466" y="474"/>
                  </a:lnTo>
                  <a:lnTo>
                    <a:pt x="466" y="467"/>
                  </a:lnTo>
                  <a:lnTo>
                    <a:pt x="468" y="463"/>
                  </a:lnTo>
                  <a:lnTo>
                    <a:pt x="468" y="458"/>
                  </a:lnTo>
                  <a:lnTo>
                    <a:pt x="468" y="454"/>
                  </a:lnTo>
                  <a:lnTo>
                    <a:pt x="468" y="450"/>
                  </a:lnTo>
                  <a:lnTo>
                    <a:pt x="471" y="445"/>
                  </a:lnTo>
                  <a:lnTo>
                    <a:pt x="473" y="439"/>
                  </a:lnTo>
                  <a:lnTo>
                    <a:pt x="477" y="434"/>
                  </a:lnTo>
                  <a:lnTo>
                    <a:pt x="482" y="430"/>
                  </a:lnTo>
                  <a:lnTo>
                    <a:pt x="488" y="424"/>
                  </a:lnTo>
                  <a:lnTo>
                    <a:pt x="492" y="421"/>
                  </a:lnTo>
                  <a:lnTo>
                    <a:pt x="497" y="419"/>
                  </a:lnTo>
                  <a:lnTo>
                    <a:pt x="503" y="417"/>
                  </a:lnTo>
                  <a:lnTo>
                    <a:pt x="510" y="415"/>
                  </a:lnTo>
                  <a:lnTo>
                    <a:pt x="514" y="410"/>
                  </a:lnTo>
                  <a:lnTo>
                    <a:pt x="521" y="408"/>
                  </a:lnTo>
                  <a:lnTo>
                    <a:pt x="527" y="404"/>
                  </a:lnTo>
                  <a:lnTo>
                    <a:pt x="536" y="402"/>
                  </a:lnTo>
                  <a:lnTo>
                    <a:pt x="543" y="397"/>
                  </a:lnTo>
                  <a:lnTo>
                    <a:pt x="549" y="393"/>
                  </a:lnTo>
                  <a:lnTo>
                    <a:pt x="556" y="389"/>
                  </a:lnTo>
                  <a:lnTo>
                    <a:pt x="564" y="386"/>
                  </a:lnTo>
                  <a:lnTo>
                    <a:pt x="571" y="380"/>
                  </a:lnTo>
                  <a:lnTo>
                    <a:pt x="580" y="376"/>
                  </a:lnTo>
                  <a:lnTo>
                    <a:pt x="586" y="369"/>
                  </a:lnTo>
                  <a:lnTo>
                    <a:pt x="593" y="362"/>
                  </a:lnTo>
                  <a:lnTo>
                    <a:pt x="599" y="356"/>
                  </a:lnTo>
                  <a:lnTo>
                    <a:pt x="606" y="352"/>
                  </a:lnTo>
                  <a:lnTo>
                    <a:pt x="612" y="343"/>
                  </a:lnTo>
                  <a:lnTo>
                    <a:pt x="619" y="336"/>
                  </a:lnTo>
                  <a:lnTo>
                    <a:pt x="625" y="330"/>
                  </a:lnTo>
                  <a:lnTo>
                    <a:pt x="630" y="321"/>
                  </a:lnTo>
                  <a:lnTo>
                    <a:pt x="634" y="312"/>
                  </a:lnTo>
                  <a:lnTo>
                    <a:pt x="641" y="304"/>
                  </a:lnTo>
                  <a:lnTo>
                    <a:pt x="643" y="299"/>
                  </a:lnTo>
                  <a:lnTo>
                    <a:pt x="645" y="295"/>
                  </a:lnTo>
                  <a:lnTo>
                    <a:pt x="647" y="291"/>
                  </a:lnTo>
                  <a:lnTo>
                    <a:pt x="649" y="286"/>
                  </a:lnTo>
                  <a:lnTo>
                    <a:pt x="652" y="280"/>
                  </a:lnTo>
                  <a:lnTo>
                    <a:pt x="652" y="275"/>
                  </a:lnTo>
                  <a:lnTo>
                    <a:pt x="654" y="269"/>
                  </a:lnTo>
                  <a:lnTo>
                    <a:pt x="656" y="264"/>
                  </a:lnTo>
                  <a:lnTo>
                    <a:pt x="656" y="258"/>
                  </a:lnTo>
                  <a:lnTo>
                    <a:pt x="658" y="253"/>
                  </a:lnTo>
                  <a:lnTo>
                    <a:pt x="658" y="247"/>
                  </a:lnTo>
                  <a:lnTo>
                    <a:pt x="658" y="243"/>
                  </a:lnTo>
                  <a:lnTo>
                    <a:pt x="658" y="238"/>
                  </a:lnTo>
                  <a:lnTo>
                    <a:pt x="660" y="234"/>
                  </a:lnTo>
                  <a:lnTo>
                    <a:pt x="660" y="229"/>
                  </a:lnTo>
                  <a:lnTo>
                    <a:pt x="660" y="223"/>
                  </a:lnTo>
                  <a:lnTo>
                    <a:pt x="660" y="219"/>
                  </a:lnTo>
                  <a:lnTo>
                    <a:pt x="663" y="214"/>
                  </a:lnTo>
                  <a:lnTo>
                    <a:pt x="663" y="210"/>
                  </a:lnTo>
                  <a:lnTo>
                    <a:pt x="663" y="205"/>
                  </a:lnTo>
                  <a:lnTo>
                    <a:pt x="665" y="197"/>
                  </a:lnTo>
                  <a:lnTo>
                    <a:pt x="665" y="190"/>
                  </a:lnTo>
                  <a:lnTo>
                    <a:pt x="665" y="181"/>
                  </a:lnTo>
                  <a:lnTo>
                    <a:pt x="665" y="173"/>
                  </a:lnTo>
                  <a:lnTo>
                    <a:pt x="665" y="166"/>
                  </a:lnTo>
                  <a:lnTo>
                    <a:pt x="665" y="160"/>
                  </a:lnTo>
                  <a:lnTo>
                    <a:pt x="663" y="153"/>
                  </a:lnTo>
                  <a:lnTo>
                    <a:pt x="663" y="147"/>
                  </a:lnTo>
                  <a:lnTo>
                    <a:pt x="660" y="140"/>
                  </a:lnTo>
                  <a:lnTo>
                    <a:pt x="660" y="136"/>
                  </a:lnTo>
                  <a:lnTo>
                    <a:pt x="658" y="129"/>
                  </a:lnTo>
                  <a:lnTo>
                    <a:pt x="656" y="123"/>
                  </a:lnTo>
                  <a:lnTo>
                    <a:pt x="656" y="118"/>
                  </a:lnTo>
                  <a:lnTo>
                    <a:pt x="654" y="114"/>
                  </a:lnTo>
                  <a:lnTo>
                    <a:pt x="652" y="109"/>
                  </a:lnTo>
                  <a:lnTo>
                    <a:pt x="649" y="105"/>
                  </a:lnTo>
                  <a:lnTo>
                    <a:pt x="647" y="101"/>
                  </a:lnTo>
                  <a:lnTo>
                    <a:pt x="645" y="96"/>
                  </a:lnTo>
                  <a:lnTo>
                    <a:pt x="641" y="90"/>
                  </a:lnTo>
                  <a:lnTo>
                    <a:pt x="634" y="83"/>
                  </a:lnTo>
                  <a:lnTo>
                    <a:pt x="628" y="77"/>
                  </a:lnTo>
                  <a:lnTo>
                    <a:pt x="623" y="72"/>
                  </a:lnTo>
                  <a:lnTo>
                    <a:pt x="619" y="70"/>
                  </a:lnTo>
                  <a:lnTo>
                    <a:pt x="615" y="68"/>
                  </a:lnTo>
                  <a:lnTo>
                    <a:pt x="610" y="64"/>
                  </a:lnTo>
                  <a:lnTo>
                    <a:pt x="606" y="61"/>
                  </a:lnTo>
                  <a:lnTo>
                    <a:pt x="599" y="59"/>
                  </a:lnTo>
                  <a:lnTo>
                    <a:pt x="593" y="59"/>
                  </a:lnTo>
                  <a:lnTo>
                    <a:pt x="586" y="57"/>
                  </a:lnTo>
                  <a:lnTo>
                    <a:pt x="580" y="55"/>
                  </a:lnTo>
                  <a:lnTo>
                    <a:pt x="573" y="53"/>
                  </a:lnTo>
                  <a:lnTo>
                    <a:pt x="564" y="53"/>
                  </a:lnTo>
                  <a:lnTo>
                    <a:pt x="558" y="51"/>
                  </a:lnTo>
                  <a:lnTo>
                    <a:pt x="549" y="51"/>
                  </a:lnTo>
                  <a:lnTo>
                    <a:pt x="545" y="48"/>
                  </a:lnTo>
                  <a:lnTo>
                    <a:pt x="540" y="48"/>
                  </a:lnTo>
                  <a:lnTo>
                    <a:pt x="536" y="48"/>
                  </a:lnTo>
                  <a:lnTo>
                    <a:pt x="534" y="48"/>
                  </a:lnTo>
                  <a:lnTo>
                    <a:pt x="527" y="48"/>
                  </a:lnTo>
                  <a:lnTo>
                    <a:pt x="525" y="48"/>
                  </a:lnTo>
                  <a:lnTo>
                    <a:pt x="519" y="48"/>
                  </a:lnTo>
                  <a:lnTo>
                    <a:pt x="514" y="48"/>
                  </a:lnTo>
                  <a:lnTo>
                    <a:pt x="510" y="46"/>
                  </a:lnTo>
                  <a:lnTo>
                    <a:pt x="506" y="46"/>
                  </a:lnTo>
                  <a:lnTo>
                    <a:pt x="501" y="46"/>
                  </a:lnTo>
                  <a:lnTo>
                    <a:pt x="495" y="46"/>
                  </a:lnTo>
                  <a:lnTo>
                    <a:pt x="490" y="46"/>
                  </a:lnTo>
                  <a:lnTo>
                    <a:pt x="486" y="46"/>
                  </a:lnTo>
                  <a:lnTo>
                    <a:pt x="482" y="46"/>
                  </a:lnTo>
                  <a:lnTo>
                    <a:pt x="477" y="48"/>
                  </a:lnTo>
                  <a:lnTo>
                    <a:pt x="471" y="48"/>
                  </a:lnTo>
                  <a:lnTo>
                    <a:pt x="466" y="48"/>
                  </a:lnTo>
                  <a:lnTo>
                    <a:pt x="462" y="48"/>
                  </a:lnTo>
                  <a:lnTo>
                    <a:pt x="458" y="48"/>
                  </a:lnTo>
                  <a:lnTo>
                    <a:pt x="451" y="48"/>
                  </a:lnTo>
                  <a:lnTo>
                    <a:pt x="447" y="48"/>
                  </a:lnTo>
                  <a:lnTo>
                    <a:pt x="442" y="51"/>
                  </a:lnTo>
                  <a:lnTo>
                    <a:pt x="436" y="53"/>
                  </a:lnTo>
                  <a:lnTo>
                    <a:pt x="431" y="53"/>
                  </a:lnTo>
                  <a:lnTo>
                    <a:pt x="427" y="53"/>
                  </a:lnTo>
                  <a:lnTo>
                    <a:pt x="421" y="53"/>
                  </a:lnTo>
                  <a:lnTo>
                    <a:pt x="416" y="55"/>
                  </a:lnTo>
                  <a:lnTo>
                    <a:pt x="412" y="55"/>
                  </a:lnTo>
                  <a:lnTo>
                    <a:pt x="407" y="57"/>
                  </a:lnTo>
                  <a:lnTo>
                    <a:pt x="401" y="57"/>
                  </a:lnTo>
                  <a:lnTo>
                    <a:pt x="397" y="59"/>
                  </a:lnTo>
                  <a:lnTo>
                    <a:pt x="392" y="59"/>
                  </a:lnTo>
                  <a:lnTo>
                    <a:pt x="388" y="61"/>
                  </a:lnTo>
                  <a:lnTo>
                    <a:pt x="381" y="61"/>
                  </a:lnTo>
                  <a:lnTo>
                    <a:pt x="377" y="64"/>
                  </a:lnTo>
                  <a:lnTo>
                    <a:pt x="373" y="66"/>
                  </a:lnTo>
                  <a:lnTo>
                    <a:pt x="368" y="68"/>
                  </a:lnTo>
                  <a:lnTo>
                    <a:pt x="364" y="68"/>
                  </a:lnTo>
                  <a:lnTo>
                    <a:pt x="357" y="70"/>
                  </a:lnTo>
                  <a:lnTo>
                    <a:pt x="353" y="72"/>
                  </a:lnTo>
                  <a:lnTo>
                    <a:pt x="349" y="72"/>
                  </a:lnTo>
                  <a:lnTo>
                    <a:pt x="344" y="75"/>
                  </a:lnTo>
                  <a:lnTo>
                    <a:pt x="340" y="77"/>
                  </a:lnTo>
                  <a:lnTo>
                    <a:pt x="331" y="79"/>
                  </a:lnTo>
                  <a:lnTo>
                    <a:pt x="322" y="83"/>
                  </a:lnTo>
                  <a:lnTo>
                    <a:pt x="316" y="88"/>
                  </a:lnTo>
                  <a:lnTo>
                    <a:pt x="309" y="90"/>
                  </a:lnTo>
                  <a:lnTo>
                    <a:pt x="303" y="94"/>
                  </a:lnTo>
                  <a:lnTo>
                    <a:pt x="296" y="99"/>
                  </a:lnTo>
                  <a:lnTo>
                    <a:pt x="290" y="103"/>
                  </a:lnTo>
                  <a:lnTo>
                    <a:pt x="285" y="107"/>
                  </a:lnTo>
                  <a:lnTo>
                    <a:pt x="281" y="112"/>
                  </a:lnTo>
                  <a:lnTo>
                    <a:pt x="277" y="116"/>
                  </a:lnTo>
                  <a:lnTo>
                    <a:pt x="272" y="120"/>
                  </a:lnTo>
                  <a:lnTo>
                    <a:pt x="268" y="125"/>
                  </a:lnTo>
                  <a:lnTo>
                    <a:pt x="263" y="129"/>
                  </a:lnTo>
                  <a:lnTo>
                    <a:pt x="261" y="133"/>
                  </a:lnTo>
                  <a:lnTo>
                    <a:pt x="259" y="138"/>
                  </a:lnTo>
                  <a:lnTo>
                    <a:pt x="257" y="142"/>
                  </a:lnTo>
                  <a:lnTo>
                    <a:pt x="255" y="147"/>
                  </a:lnTo>
                  <a:lnTo>
                    <a:pt x="253" y="151"/>
                  </a:lnTo>
                  <a:lnTo>
                    <a:pt x="250" y="155"/>
                  </a:lnTo>
                  <a:lnTo>
                    <a:pt x="248" y="160"/>
                  </a:lnTo>
                  <a:lnTo>
                    <a:pt x="246" y="164"/>
                  </a:lnTo>
                  <a:lnTo>
                    <a:pt x="246" y="171"/>
                  </a:lnTo>
                  <a:lnTo>
                    <a:pt x="244" y="173"/>
                  </a:lnTo>
                  <a:lnTo>
                    <a:pt x="244" y="179"/>
                  </a:lnTo>
                  <a:lnTo>
                    <a:pt x="244" y="181"/>
                  </a:lnTo>
                  <a:lnTo>
                    <a:pt x="244" y="188"/>
                  </a:lnTo>
                  <a:lnTo>
                    <a:pt x="244" y="190"/>
                  </a:lnTo>
                  <a:lnTo>
                    <a:pt x="244" y="197"/>
                  </a:lnTo>
                  <a:lnTo>
                    <a:pt x="244" y="201"/>
                  </a:lnTo>
                  <a:lnTo>
                    <a:pt x="244" y="205"/>
                  </a:lnTo>
                  <a:lnTo>
                    <a:pt x="244" y="208"/>
                  </a:lnTo>
                  <a:lnTo>
                    <a:pt x="244" y="214"/>
                  </a:lnTo>
                  <a:lnTo>
                    <a:pt x="244" y="219"/>
                  </a:lnTo>
                  <a:lnTo>
                    <a:pt x="244" y="223"/>
                  </a:lnTo>
                  <a:lnTo>
                    <a:pt x="244" y="227"/>
                  </a:lnTo>
                  <a:lnTo>
                    <a:pt x="246" y="232"/>
                  </a:lnTo>
                  <a:lnTo>
                    <a:pt x="246" y="236"/>
                  </a:lnTo>
                  <a:lnTo>
                    <a:pt x="250" y="243"/>
                  </a:lnTo>
                  <a:lnTo>
                    <a:pt x="250" y="247"/>
                  </a:lnTo>
                  <a:lnTo>
                    <a:pt x="253" y="253"/>
                  </a:lnTo>
                  <a:lnTo>
                    <a:pt x="253" y="258"/>
                  </a:lnTo>
                  <a:lnTo>
                    <a:pt x="255" y="264"/>
                  </a:lnTo>
                  <a:lnTo>
                    <a:pt x="257" y="269"/>
                  </a:lnTo>
                  <a:lnTo>
                    <a:pt x="259" y="275"/>
                  </a:lnTo>
                  <a:lnTo>
                    <a:pt x="261" y="280"/>
                  </a:lnTo>
                  <a:lnTo>
                    <a:pt x="263" y="286"/>
                  </a:lnTo>
                  <a:lnTo>
                    <a:pt x="263" y="291"/>
                  </a:lnTo>
                  <a:lnTo>
                    <a:pt x="268" y="295"/>
                  </a:lnTo>
                  <a:lnTo>
                    <a:pt x="268" y="299"/>
                  </a:lnTo>
                  <a:lnTo>
                    <a:pt x="270" y="306"/>
                  </a:lnTo>
                  <a:lnTo>
                    <a:pt x="270" y="310"/>
                  </a:lnTo>
                  <a:lnTo>
                    <a:pt x="272" y="314"/>
                  </a:lnTo>
                  <a:lnTo>
                    <a:pt x="272" y="319"/>
                  </a:lnTo>
                  <a:lnTo>
                    <a:pt x="274" y="323"/>
                  </a:lnTo>
                  <a:lnTo>
                    <a:pt x="274" y="332"/>
                  </a:lnTo>
                  <a:lnTo>
                    <a:pt x="277" y="338"/>
                  </a:lnTo>
                  <a:lnTo>
                    <a:pt x="274" y="343"/>
                  </a:lnTo>
                  <a:lnTo>
                    <a:pt x="272" y="347"/>
                  </a:lnTo>
                  <a:lnTo>
                    <a:pt x="268" y="349"/>
                  </a:lnTo>
                  <a:lnTo>
                    <a:pt x="263" y="354"/>
                  </a:lnTo>
                  <a:lnTo>
                    <a:pt x="259" y="356"/>
                  </a:lnTo>
                  <a:lnTo>
                    <a:pt x="255" y="362"/>
                  </a:lnTo>
                  <a:lnTo>
                    <a:pt x="248" y="365"/>
                  </a:lnTo>
                  <a:lnTo>
                    <a:pt x="244" y="369"/>
                  </a:lnTo>
                  <a:lnTo>
                    <a:pt x="235" y="373"/>
                  </a:lnTo>
                  <a:lnTo>
                    <a:pt x="229" y="378"/>
                  </a:lnTo>
                  <a:lnTo>
                    <a:pt x="222" y="382"/>
                  </a:lnTo>
                  <a:lnTo>
                    <a:pt x="213" y="386"/>
                  </a:lnTo>
                  <a:lnTo>
                    <a:pt x="205" y="391"/>
                  </a:lnTo>
                  <a:lnTo>
                    <a:pt x="198" y="395"/>
                  </a:lnTo>
                  <a:lnTo>
                    <a:pt x="192" y="397"/>
                  </a:lnTo>
                  <a:lnTo>
                    <a:pt x="187" y="400"/>
                  </a:lnTo>
                  <a:lnTo>
                    <a:pt x="183" y="402"/>
                  </a:lnTo>
                  <a:lnTo>
                    <a:pt x="178" y="404"/>
                  </a:lnTo>
                  <a:lnTo>
                    <a:pt x="174" y="404"/>
                  </a:lnTo>
                  <a:lnTo>
                    <a:pt x="168" y="406"/>
                  </a:lnTo>
                  <a:lnTo>
                    <a:pt x="163" y="410"/>
                  </a:lnTo>
                  <a:lnTo>
                    <a:pt x="159" y="413"/>
                  </a:lnTo>
                  <a:lnTo>
                    <a:pt x="152" y="413"/>
                  </a:lnTo>
                  <a:lnTo>
                    <a:pt x="148" y="415"/>
                  </a:lnTo>
                  <a:lnTo>
                    <a:pt x="144" y="417"/>
                  </a:lnTo>
                  <a:lnTo>
                    <a:pt x="139" y="419"/>
                  </a:lnTo>
                  <a:lnTo>
                    <a:pt x="130" y="424"/>
                  </a:lnTo>
                  <a:lnTo>
                    <a:pt x="124" y="432"/>
                  </a:lnTo>
                  <a:lnTo>
                    <a:pt x="117" y="439"/>
                  </a:lnTo>
                  <a:lnTo>
                    <a:pt x="113" y="445"/>
                  </a:lnTo>
                  <a:lnTo>
                    <a:pt x="106" y="452"/>
                  </a:lnTo>
                  <a:lnTo>
                    <a:pt x="104" y="461"/>
                  </a:lnTo>
                  <a:lnTo>
                    <a:pt x="100" y="467"/>
                  </a:lnTo>
                  <a:lnTo>
                    <a:pt x="98" y="478"/>
                  </a:lnTo>
                  <a:lnTo>
                    <a:pt x="96" y="480"/>
                  </a:lnTo>
                  <a:lnTo>
                    <a:pt x="96" y="485"/>
                  </a:lnTo>
                  <a:lnTo>
                    <a:pt x="96" y="489"/>
                  </a:lnTo>
                  <a:lnTo>
                    <a:pt x="96" y="496"/>
                  </a:lnTo>
                  <a:lnTo>
                    <a:pt x="93" y="502"/>
                  </a:lnTo>
                  <a:lnTo>
                    <a:pt x="96" y="511"/>
                  </a:lnTo>
                  <a:lnTo>
                    <a:pt x="96" y="515"/>
                  </a:lnTo>
                  <a:lnTo>
                    <a:pt x="96" y="520"/>
                  </a:lnTo>
                  <a:lnTo>
                    <a:pt x="96" y="524"/>
                  </a:lnTo>
                  <a:lnTo>
                    <a:pt x="98" y="528"/>
                  </a:lnTo>
                  <a:lnTo>
                    <a:pt x="98" y="533"/>
                  </a:lnTo>
                  <a:lnTo>
                    <a:pt x="98" y="535"/>
                  </a:lnTo>
                  <a:lnTo>
                    <a:pt x="100" y="541"/>
                  </a:lnTo>
                  <a:lnTo>
                    <a:pt x="100" y="546"/>
                  </a:lnTo>
                  <a:lnTo>
                    <a:pt x="102" y="550"/>
                  </a:lnTo>
                  <a:lnTo>
                    <a:pt x="104" y="554"/>
                  </a:lnTo>
                  <a:lnTo>
                    <a:pt x="106" y="559"/>
                  </a:lnTo>
                  <a:lnTo>
                    <a:pt x="109" y="565"/>
                  </a:lnTo>
                  <a:lnTo>
                    <a:pt x="109" y="568"/>
                  </a:lnTo>
                  <a:lnTo>
                    <a:pt x="111" y="574"/>
                  </a:lnTo>
                  <a:lnTo>
                    <a:pt x="113" y="578"/>
                  </a:lnTo>
                  <a:lnTo>
                    <a:pt x="115" y="583"/>
                  </a:lnTo>
                  <a:lnTo>
                    <a:pt x="117" y="587"/>
                  </a:lnTo>
                  <a:lnTo>
                    <a:pt x="120" y="592"/>
                  </a:lnTo>
                  <a:lnTo>
                    <a:pt x="122" y="596"/>
                  </a:lnTo>
                  <a:lnTo>
                    <a:pt x="124" y="600"/>
                  </a:lnTo>
                  <a:lnTo>
                    <a:pt x="128" y="609"/>
                  </a:lnTo>
                  <a:lnTo>
                    <a:pt x="130" y="616"/>
                  </a:lnTo>
                  <a:lnTo>
                    <a:pt x="133" y="624"/>
                  </a:lnTo>
                  <a:lnTo>
                    <a:pt x="137" y="631"/>
                  </a:lnTo>
                  <a:lnTo>
                    <a:pt x="139" y="633"/>
                  </a:lnTo>
                  <a:lnTo>
                    <a:pt x="141" y="637"/>
                  </a:lnTo>
                  <a:lnTo>
                    <a:pt x="144" y="639"/>
                  </a:lnTo>
                  <a:lnTo>
                    <a:pt x="144" y="642"/>
                  </a:lnTo>
                  <a:lnTo>
                    <a:pt x="141" y="642"/>
                  </a:lnTo>
                  <a:lnTo>
                    <a:pt x="139" y="644"/>
                  </a:lnTo>
                  <a:lnTo>
                    <a:pt x="135" y="646"/>
                  </a:lnTo>
                  <a:lnTo>
                    <a:pt x="130" y="653"/>
                  </a:lnTo>
                  <a:lnTo>
                    <a:pt x="124" y="657"/>
                  </a:lnTo>
                  <a:lnTo>
                    <a:pt x="117" y="663"/>
                  </a:lnTo>
                  <a:lnTo>
                    <a:pt x="115" y="668"/>
                  </a:lnTo>
                  <a:lnTo>
                    <a:pt x="111" y="672"/>
                  </a:lnTo>
                  <a:lnTo>
                    <a:pt x="109" y="677"/>
                  </a:lnTo>
                  <a:lnTo>
                    <a:pt x="106" y="681"/>
                  </a:lnTo>
                  <a:lnTo>
                    <a:pt x="102" y="685"/>
                  </a:lnTo>
                  <a:lnTo>
                    <a:pt x="98" y="692"/>
                  </a:lnTo>
                  <a:lnTo>
                    <a:pt x="96" y="696"/>
                  </a:lnTo>
                  <a:lnTo>
                    <a:pt x="93" y="703"/>
                  </a:lnTo>
                  <a:lnTo>
                    <a:pt x="91" y="707"/>
                  </a:lnTo>
                  <a:lnTo>
                    <a:pt x="89" y="714"/>
                  </a:lnTo>
                  <a:lnTo>
                    <a:pt x="87" y="720"/>
                  </a:lnTo>
                  <a:lnTo>
                    <a:pt x="87" y="727"/>
                  </a:lnTo>
                  <a:lnTo>
                    <a:pt x="85" y="733"/>
                  </a:lnTo>
                  <a:lnTo>
                    <a:pt x="85" y="740"/>
                  </a:lnTo>
                  <a:lnTo>
                    <a:pt x="85" y="746"/>
                  </a:lnTo>
                  <a:lnTo>
                    <a:pt x="85" y="755"/>
                  </a:lnTo>
                  <a:lnTo>
                    <a:pt x="87" y="762"/>
                  </a:lnTo>
                  <a:lnTo>
                    <a:pt x="89" y="770"/>
                  </a:lnTo>
                  <a:lnTo>
                    <a:pt x="89" y="779"/>
                  </a:lnTo>
                  <a:lnTo>
                    <a:pt x="93" y="788"/>
                  </a:lnTo>
                  <a:lnTo>
                    <a:pt x="96" y="794"/>
                  </a:lnTo>
                  <a:lnTo>
                    <a:pt x="100" y="801"/>
                  </a:lnTo>
                  <a:lnTo>
                    <a:pt x="104" y="807"/>
                  </a:lnTo>
                  <a:lnTo>
                    <a:pt x="109" y="814"/>
                  </a:lnTo>
                  <a:lnTo>
                    <a:pt x="113" y="821"/>
                  </a:lnTo>
                  <a:lnTo>
                    <a:pt x="117" y="825"/>
                  </a:lnTo>
                  <a:lnTo>
                    <a:pt x="122" y="829"/>
                  </a:lnTo>
                  <a:lnTo>
                    <a:pt x="128" y="836"/>
                  </a:lnTo>
                  <a:lnTo>
                    <a:pt x="133" y="838"/>
                  </a:lnTo>
                  <a:lnTo>
                    <a:pt x="137" y="840"/>
                  </a:lnTo>
                  <a:lnTo>
                    <a:pt x="141" y="845"/>
                  </a:lnTo>
                  <a:lnTo>
                    <a:pt x="148" y="847"/>
                  </a:lnTo>
                  <a:lnTo>
                    <a:pt x="152" y="849"/>
                  </a:lnTo>
                  <a:lnTo>
                    <a:pt x="157" y="851"/>
                  </a:lnTo>
                  <a:lnTo>
                    <a:pt x="161" y="853"/>
                  </a:lnTo>
                  <a:lnTo>
                    <a:pt x="168" y="855"/>
                  </a:lnTo>
                  <a:lnTo>
                    <a:pt x="172" y="855"/>
                  </a:lnTo>
                  <a:lnTo>
                    <a:pt x="176" y="858"/>
                  </a:lnTo>
                  <a:lnTo>
                    <a:pt x="181" y="858"/>
                  </a:lnTo>
                  <a:lnTo>
                    <a:pt x="185" y="858"/>
                  </a:lnTo>
                  <a:lnTo>
                    <a:pt x="192" y="858"/>
                  </a:lnTo>
                  <a:lnTo>
                    <a:pt x="200" y="860"/>
                  </a:lnTo>
                  <a:lnTo>
                    <a:pt x="205" y="858"/>
                  </a:lnTo>
                  <a:lnTo>
                    <a:pt x="209" y="858"/>
                  </a:lnTo>
                  <a:lnTo>
                    <a:pt x="211" y="858"/>
                  </a:lnTo>
                  <a:lnTo>
                    <a:pt x="213" y="858"/>
                  </a:lnTo>
                  <a:lnTo>
                    <a:pt x="213" y="858"/>
                  </a:lnTo>
                  <a:lnTo>
                    <a:pt x="218" y="858"/>
                  </a:lnTo>
                  <a:lnTo>
                    <a:pt x="220" y="858"/>
                  </a:lnTo>
                  <a:lnTo>
                    <a:pt x="226" y="855"/>
                  </a:lnTo>
                  <a:lnTo>
                    <a:pt x="231" y="855"/>
                  </a:lnTo>
                  <a:lnTo>
                    <a:pt x="237" y="853"/>
                  </a:lnTo>
                  <a:lnTo>
                    <a:pt x="246" y="851"/>
                  </a:lnTo>
                  <a:lnTo>
                    <a:pt x="255" y="849"/>
                  </a:lnTo>
                  <a:lnTo>
                    <a:pt x="261" y="845"/>
                  </a:lnTo>
                  <a:lnTo>
                    <a:pt x="270" y="840"/>
                  </a:lnTo>
                  <a:lnTo>
                    <a:pt x="277" y="836"/>
                  </a:lnTo>
                  <a:lnTo>
                    <a:pt x="283" y="829"/>
                  </a:lnTo>
                  <a:lnTo>
                    <a:pt x="287" y="823"/>
                  </a:lnTo>
                  <a:lnTo>
                    <a:pt x="294" y="814"/>
                  </a:lnTo>
                  <a:lnTo>
                    <a:pt x="294" y="810"/>
                  </a:lnTo>
                  <a:lnTo>
                    <a:pt x="296" y="805"/>
                  </a:lnTo>
                  <a:lnTo>
                    <a:pt x="298" y="801"/>
                  </a:lnTo>
                  <a:lnTo>
                    <a:pt x="301" y="797"/>
                  </a:lnTo>
                  <a:lnTo>
                    <a:pt x="418" y="797"/>
                  </a:lnTo>
                  <a:lnTo>
                    <a:pt x="418" y="797"/>
                  </a:lnTo>
                  <a:lnTo>
                    <a:pt x="416" y="801"/>
                  </a:lnTo>
                  <a:lnTo>
                    <a:pt x="414" y="805"/>
                  </a:lnTo>
                  <a:lnTo>
                    <a:pt x="412" y="812"/>
                  </a:lnTo>
                  <a:lnTo>
                    <a:pt x="410" y="814"/>
                  </a:lnTo>
                  <a:lnTo>
                    <a:pt x="407" y="818"/>
                  </a:lnTo>
                  <a:lnTo>
                    <a:pt x="405" y="823"/>
                  </a:lnTo>
                  <a:lnTo>
                    <a:pt x="405" y="827"/>
                  </a:lnTo>
                  <a:lnTo>
                    <a:pt x="401" y="831"/>
                  </a:lnTo>
                  <a:lnTo>
                    <a:pt x="399" y="838"/>
                  </a:lnTo>
                  <a:lnTo>
                    <a:pt x="397" y="842"/>
                  </a:lnTo>
                  <a:lnTo>
                    <a:pt x="397" y="849"/>
                  </a:lnTo>
                  <a:lnTo>
                    <a:pt x="392" y="853"/>
                  </a:lnTo>
                  <a:lnTo>
                    <a:pt x="390" y="860"/>
                  </a:lnTo>
                  <a:lnTo>
                    <a:pt x="388" y="866"/>
                  </a:lnTo>
                  <a:lnTo>
                    <a:pt x="386" y="873"/>
                  </a:lnTo>
                  <a:lnTo>
                    <a:pt x="383" y="879"/>
                  </a:lnTo>
                  <a:lnTo>
                    <a:pt x="381" y="886"/>
                  </a:lnTo>
                  <a:lnTo>
                    <a:pt x="379" y="890"/>
                  </a:lnTo>
                  <a:lnTo>
                    <a:pt x="375" y="899"/>
                  </a:lnTo>
                  <a:lnTo>
                    <a:pt x="373" y="906"/>
                  </a:lnTo>
                  <a:lnTo>
                    <a:pt x="370" y="910"/>
                  </a:lnTo>
                  <a:lnTo>
                    <a:pt x="368" y="917"/>
                  </a:lnTo>
                  <a:lnTo>
                    <a:pt x="366" y="925"/>
                  </a:lnTo>
                  <a:lnTo>
                    <a:pt x="364" y="932"/>
                  </a:lnTo>
                  <a:lnTo>
                    <a:pt x="362" y="938"/>
                  </a:lnTo>
                  <a:lnTo>
                    <a:pt x="359" y="943"/>
                  </a:lnTo>
                  <a:lnTo>
                    <a:pt x="359" y="951"/>
                  </a:lnTo>
                  <a:lnTo>
                    <a:pt x="351" y="993"/>
                  </a:lnTo>
                  <a:lnTo>
                    <a:pt x="351" y="993"/>
                  </a:lnTo>
                  <a:close/>
                </a:path>
              </a:pathLst>
            </a:custGeom>
            <a:solidFill>
              <a:srgbClr val="F7C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898" y="2890"/>
              <a:ext cx="159" cy="122"/>
            </a:xfrm>
            <a:custGeom>
              <a:avLst/>
              <a:gdLst>
                <a:gd name="T0" fmla="*/ 0 w 159"/>
                <a:gd name="T1" fmla="*/ 91 h 122"/>
                <a:gd name="T2" fmla="*/ 0 w 159"/>
                <a:gd name="T3" fmla="*/ 89 h 122"/>
                <a:gd name="T4" fmla="*/ 2 w 159"/>
                <a:gd name="T5" fmla="*/ 85 h 122"/>
                <a:gd name="T6" fmla="*/ 5 w 159"/>
                <a:gd name="T7" fmla="*/ 80 h 122"/>
                <a:gd name="T8" fmla="*/ 5 w 159"/>
                <a:gd name="T9" fmla="*/ 76 h 122"/>
                <a:gd name="T10" fmla="*/ 9 w 159"/>
                <a:gd name="T11" fmla="*/ 72 h 122"/>
                <a:gd name="T12" fmla="*/ 11 w 159"/>
                <a:gd name="T13" fmla="*/ 67 h 122"/>
                <a:gd name="T14" fmla="*/ 11 w 159"/>
                <a:gd name="T15" fmla="*/ 59 h 122"/>
                <a:gd name="T16" fmla="*/ 16 w 159"/>
                <a:gd name="T17" fmla="*/ 54 h 122"/>
                <a:gd name="T18" fmla="*/ 18 w 159"/>
                <a:gd name="T19" fmla="*/ 45 h 122"/>
                <a:gd name="T20" fmla="*/ 20 w 159"/>
                <a:gd name="T21" fmla="*/ 39 h 122"/>
                <a:gd name="T22" fmla="*/ 20 w 159"/>
                <a:gd name="T23" fmla="*/ 35 h 122"/>
                <a:gd name="T24" fmla="*/ 20 w 159"/>
                <a:gd name="T25" fmla="*/ 30 h 122"/>
                <a:gd name="T26" fmla="*/ 20 w 159"/>
                <a:gd name="T27" fmla="*/ 26 h 122"/>
                <a:gd name="T28" fmla="*/ 22 w 159"/>
                <a:gd name="T29" fmla="*/ 21 h 122"/>
                <a:gd name="T30" fmla="*/ 22 w 159"/>
                <a:gd name="T31" fmla="*/ 17 h 122"/>
                <a:gd name="T32" fmla="*/ 24 w 159"/>
                <a:gd name="T33" fmla="*/ 13 h 122"/>
                <a:gd name="T34" fmla="*/ 24 w 159"/>
                <a:gd name="T35" fmla="*/ 8 h 122"/>
                <a:gd name="T36" fmla="*/ 26 w 159"/>
                <a:gd name="T37" fmla="*/ 4 h 122"/>
                <a:gd name="T38" fmla="*/ 159 w 159"/>
                <a:gd name="T39" fmla="*/ 0 h 122"/>
                <a:gd name="T40" fmla="*/ 103 w 159"/>
                <a:gd name="T41" fmla="*/ 122 h 122"/>
                <a:gd name="T42" fmla="*/ 72 w 159"/>
                <a:gd name="T43" fmla="*/ 115 h 122"/>
                <a:gd name="T44" fmla="*/ 0 w 159"/>
                <a:gd name="T45" fmla="*/ 91 h 122"/>
                <a:gd name="T46" fmla="*/ 0 w 159"/>
                <a:gd name="T47" fmla="*/ 9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9" h="122">
                  <a:moveTo>
                    <a:pt x="0" y="91"/>
                  </a:moveTo>
                  <a:lnTo>
                    <a:pt x="0" y="89"/>
                  </a:lnTo>
                  <a:lnTo>
                    <a:pt x="2" y="85"/>
                  </a:lnTo>
                  <a:lnTo>
                    <a:pt x="5" y="80"/>
                  </a:lnTo>
                  <a:lnTo>
                    <a:pt x="5" y="76"/>
                  </a:lnTo>
                  <a:lnTo>
                    <a:pt x="9" y="72"/>
                  </a:lnTo>
                  <a:lnTo>
                    <a:pt x="11" y="67"/>
                  </a:lnTo>
                  <a:lnTo>
                    <a:pt x="11" y="59"/>
                  </a:lnTo>
                  <a:lnTo>
                    <a:pt x="16" y="54"/>
                  </a:lnTo>
                  <a:lnTo>
                    <a:pt x="18" y="45"/>
                  </a:lnTo>
                  <a:lnTo>
                    <a:pt x="20" y="39"/>
                  </a:lnTo>
                  <a:lnTo>
                    <a:pt x="20" y="35"/>
                  </a:lnTo>
                  <a:lnTo>
                    <a:pt x="20" y="30"/>
                  </a:lnTo>
                  <a:lnTo>
                    <a:pt x="20" y="26"/>
                  </a:lnTo>
                  <a:lnTo>
                    <a:pt x="22" y="21"/>
                  </a:lnTo>
                  <a:lnTo>
                    <a:pt x="22" y="17"/>
                  </a:lnTo>
                  <a:lnTo>
                    <a:pt x="24" y="13"/>
                  </a:lnTo>
                  <a:lnTo>
                    <a:pt x="24" y="8"/>
                  </a:lnTo>
                  <a:lnTo>
                    <a:pt x="26" y="4"/>
                  </a:lnTo>
                  <a:lnTo>
                    <a:pt x="159" y="0"/>
                  </a:lnTo>
                  <a:lnTo>
                    <a:pt x="103" y="122"/>
                  </a:lnTo>
                  <a:lnTo>
                    <a:pt x="72" y="115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7C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547" y="3005"/>
              <a:ext cx="404" cy="201"/>
            </a:xfrm>
            <a:custGeom>
              <a:avLst/>
              <a:gdLst>
                <a:gd name="T0" fmla="*/ 31 w 404"/>
                <a:gd name="T1" fmla="*/ 2 h 201"/>
                <a:gd name="T2" fmla="*/ 35 w 404"/>
                <a:gd name="T3" fmla="*/ 9 h 201"/>
                <a:gd name="T4" fmla="*/ 42 w 404"/>
                <a:gd name="T5" fmla="*/ 18 h 201"/>
                <a:gd name="T6" fmla="*/ 50 w 404"/>
                <a:gd name="T7" fmla="*/ 29 h 201"/>
                <a:gd name="T8" fmla="*/ 61 w 404"/>
                <a:gd name="T9" fmla="*/ 42 h 201"/>
                <a:gd name="T10" fmla="*/ 72 w 404"/>
                <a:gd name="T11" fmla="*/ 53 h 201"/>
                <a:gd name="T12" fmla="*/ 81 w 404"/>
                <a:gd name="T13" fmla="*/ 59 h 201"/>
                <a:gd name="T14" fmla="*/ 90 w 404"/>
                <a:gd name="T15" fmla="*/ 66 h 201"/>
                <a:gd name="T16" fmla="*/ 101 w 404"/>
                <a:gd name="T17" fmla="*/ 74 h 201"/>
                <a:gd name="T18" fmla="*/ 109 w 404"/>
                <a:gd name="T19" fmla="*/ 81 h 201"/>
                <a:gd name="T20" fmla="*/ 120 w 404"/>
                <a:gd name="T21" fmla="*/ 90 h 201"/>
                <a:gd name="T22" fmla="*/ 133 w 404"/>
                <a:gd name="T23" fmla="*/ 96 h 201"/>
                <a:gd name="T24" fmla="*/ 146 w 404"/>
                <a:gd name="T25" fmla="*/ 105 h 201"/>
                <a:gd name="T26" fmla="*/ 162 w 404"/>
                <a:gd name="T27" fmla="*/ 112 h 201"/>
                <a:gd name="T28" fmla="*/ 175 w 404"/>
                <a:gd name="T29" fmla="*/ 120 h 201"/>
                <a:gd name="T30" fmla="*/ 192 w 404"/>
                <a:gd name="T31" fmla="*/ 127 h 201"/>
                <a:gd name="T32" fmla="*/ 210 w 404"/>
                <a:gd name="T33" fmla="*/ 133 h 201"/>
                <a:gd name="T34" fmla="*/ 229 w 404"/>
                <a:gd name="T35" fmla="*/ 140 h 201"/>
                <a:gd name="T36" fmla="*/ 247 w 404"/>
                <a:gd name="T37" fmla="*/ 146 h 201"/>
                <a:gd name="T38" fmla="*/ 266 w 404"/>
                <a:gd name="T39" fmla="*/ 153 h 201"/>
                <a:gd name="T40" fmla="*/ 290 w 404"/>
                <a:gd name="T41" fmla="*/ 157 h 201"/>
                <a:gd name="T42" fmla="*/ 312 w 404"/>
                <a:gd name="T43" fmla="*/ 162 h 201"/>
                <a:gd name="T44" fmla="*/ 336 w 404"/>
                <a:gd name="T45" fmla="*/ 166 h 201"/>
                <a:gd name="T46" fmla="*/ 362 w 404"/>
                <a:gd name="T47" fmla="*/ 170 h 201"/>
                <a:gd name="T48" fmla="*/ 388 w 404"/>
                <a:gd name="T49" fmla="*/ 173 h 201"/>
                <a:gd name="T50" fmla="*/ 404 w 404"/>
                <a:gd name="T51" fmla="*/ 199 h 201"/>
                <a:gd name="T52" fmla="*/ 401 w 404"/>
                <a:gd name="T53" fmla="*/ 199 h 201"/>
                <a:gd name="T54" fmla="*/ 393 w 404"/>
                <a:gd name="T55" fmla="*/ 201 h 201"/>
                <a:gd name="T56" fmla="*/ 380 w 404"/>
                <a:gd name="T57" fmla="*/ 201 h 201"/>
                <a:gd name="T58" fmla="*/ 371 w 404"/>
                <a:gd name="T59" fmla="*/ 201 h 201"/>
                <a:gd name="T60" fmla="*/ 362 w 404"/>
                <a:gd name="T61" fmla="*/ 201 h 201"/>
                <a:gd name="T62" fmla="*/ 351 w 404"/>
                <a:gd name="T63" fmla="*/ 201 h 201"/>
                <a:gd name="T64" fmla="*/ 340 w 404"/>
                <a:gd name="T65" fmla="*/ 201 h 201"/>
                <a:gd name="T66" fmla="*/ 329 w 404"/>
                <a:gd name="T67" fmla="*/ 201 h 201"/>
                <a:gd name="T68" fmla="*/ 316 w 404"/>
                <a:gd name="T69" fmla="*/ 201 h 201"/>
                <a:gd name="T70" fmla="*/ 303 w 404"/>
                <a:gd name="T71" fmla="*/ 199 h 201"/>
                <a:gd name="T72" fmla="*/ 290 w 404"/>
                <a:gd name="T73" fmla="*/ 199 h 201"/>
                <a:gd name="T74" fmla="*/ 275 w 404"/>
                <a:gd name="T75" fmla="*/ 197 h 201"/>
                <a:gd name="T76" fmla="*/ 262 w 404"/>
                <a:gd name="T77" fmla="*/ 197 h 201"/>
                <a:gd name="T78" fmla="*/ 247 w 404"/>
                <a:gd name="T79" fmla="*/ 192 h 201"/>
                <a:gd name="T80" fmla="*/ 231 w 404"/>
                <a:gd name="T81" fmla="*/ 190 h 201"/>
                <a:gd name="T82" fmla="*/ 214 w 404"/>
                <a:gd name="T83" fmla="*/ 188 h 201"/>
                <a:gd name="T84" fmla="*/ 199 w 404"/>
                <a:gd name="T85" fmla="*/ 183 h 201"/>
                <a:gd name="T86" fmla="*/ 181 w 404"/>
                <a:gd name="T87" fmla="*/ 179 h 201"/>
                <a:gd name="T88" fmla="*/ 166 w 404"/>
                <a:gd name="T89" fmla="*/ 175 h 201"/>
                <a:gd name="T90" fmla="*/ 151 w 404"/>
                <a:gd name="T91" fmla="*/ 168 h 201"/>
                <a:gd name="T92" fmla="*/ 135 w 404"/>
                <a:gd name="T93" fmla="*/ 162 h 201"/>
                <a:gd name="T94" fmla="*/ 118 w 404"/>
                <a:gd name="T95" fmla="*/ 155 h 201"/>
                <a:gd name="T96" fmla="*/ 103 w 404"/>
                <a:gd name="T97" fmla="*/ 146 h 201"/>
                <a:gd name="T98" fmla="*/ 87 w 404"/>
                <a:gd name="T99" fmla="*/ 138 h 201"/>
                <a:gd name="T100" fmla="*/ 72 w 404"/>
                <a:gd name="T101" fmla="*/ 129 h 201"/>
                <a:gd name="T102" fmla="*/ 59 w 404"/>
                <a:gd name="T103" fmla="*/ 118 h 201"/>
                <a:gd name="T104" fmla="*/ 44 w 404"/>
                <a:gd name="T105" fmla="*/ 107 h 201"/>
                <a:gd name="T106" fmla="*/ 31 w 404"/>
                <a:gd name="T107" fmla="*/ 96 h 201"/>
                <a:gd name="T108" fmla="*/ 20 w 404"/>
                <a:gd name="T109" fmla="*/ 83 h 201"/>
                <a:gd name="T110" fmla="*/ 31 w 404"/>
                <a:gd name="T111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4" h="201">
                  <a:moveTo>
                    <a:pt x="31" y="0"/>
                  </a:moveTo>
                  <a:lnTo>
                    <a:pt x="31" y="2"/>
                  </a:lnTo>
                  <a:lnTo>
                    <a:pt x="33" y="7"/>
                  </a:lnTo>
                  <a:lnTo>
                    <a:pt x="35" y="9"/>
                  </a:lnTo>
                  <a:lnTo>
                    <a:pt x="39" y="13"/>
                  </a:lnTo>
                  <a:lnTo>
                    <a:pt x="42" y="18"/>
                  </a:lnTo>
                  <a:lnTo>
                    <a:pt x="46" y="24"/>
                  </a:lnTo>
                  <a:lnTo>
                    <a:pt x="50" y="29"/>
                  </a:lnTo>
                  <a:lnTo>
                    <a:pt x="57" y="35"/>
                  </a:lnTo>
                  <a:lnTo>
                    <a:pt x="61" y="42"/>
                  </a:lnTo>
                  <a:lnTo>
                    <a:pt x="70" y="48"/>
                  </a:lnTo>
                  <a:lnTo>
                    <a:pt x="72" y="53"/>
                  </a:lnTo>
                  <a:lnTo>
                    <a:pt x="77" y="55"/>
                  </a:lnTo>
                  <a:lnTo>
                    <a:pt x="81" y="59"/>
                  </a:lnTo>
                  <a:lnTo>
                    <a:pt x="85" y="64"/>
                  </a:lnTo>
                  <a:lnTo>
                    <a:pt x="90" y="66"/>
                  </a:lnTo>
                  <a:lnTo>
                    <a:pt x="94" y="70"/>
                  </a:lnTo>
                  <a:lnTo>
                    <a:pt x="101" y="74"/>
                  </a:lnTo>
                  <a:lnTo>
                    <a:pt x="105" y="79"/>
                  </a:lnTo>
                  <a:lnTo>
                    <a:pt x="109" y="81"/>
                  </a:lnTo>
                  <a:lnTo>
                    <a:pt x="116" y="85"/>
                  </a:lnTo>
                  <a:lnTo>
                    <a:pt x="120" y="90"/>
                  </a:lnTo>
                  <a:lnTo>
                    <a:pt x="127" y="94"/>
                  </a:lnTo>
                  <a:lnTo>
                    <a:pt x="133" y="96"/>
                  </a:lnTo>
                  <a:lnTo>
                    <a:pt x="140" y="101"/>
                  </a:lnTo>
                  <a:lnTo>
                    <a:pt x="146" y="105"/>
                  </a:lnTo>
                  <a:lnTo>
                    <a:pt x="153" y="109"/>
                  </a:lnTo>
                  <a:lnTo>
                    <a:pt x="162" y="112"/>
                  </a:lnTo>
                  <a:lnTo>
                    <a:pt x="168" y="116"/>
                  </a:lnTo>
                  <a:lnTo>
                    <a:pt x="175" y="120"/>
                  </a:lnTo>
                  <a:lnTo>
                    <a:pt x="183" y="122"/>
                  </a:lnTo>
                  <a:lnTo>
                    <a:pt x="192" y="127"/>
                  </a:lnTo>
                  <a:lnTo>
                    <a:pt x="201" y="131"/>
                  </a:lnTo>
                  <a:lnTo>
                    <a:pt x="210" y="133"/>
                  </a:lnTo>
                  <a:lnTo>
                    <a:pt x="218" y="138"/>
                  </a:lnTo>
                  <a:lnTo>
                    <a:pt x="229" y="140"/>
                  </a:lnTo>
                  <a:lnTo>
                    <a:pt x="238" y="144"/>
                  </a:lnTo>
                  <a:lnTo>
                    <a:pt x="247" y="146"/>
                  </a:lnTo>
                  <a:lnTo>
                    <a:pt x="258" y="149"/>
                  </a:lnTo>
                  <a:lnTo>
                    <a:pt x="266" y="153"/>
                  </a:lnTo>
                  <a:lnTo>
                    <a:pt x="277" y="155"/>
                  </a:lnTo>
                  <a:lnTo>
                    <a:pt x="290" y="157"/>
                  </a:lnTo>
                  <a:lnTo>
                    <a:pt x="301" y="159"/>
                  </a:lnTo>
                  <a:lnTo>
                    <a:pt x="312" y="162"/>
                  </a:lnTo>
                  <a:lnTo>
                    <a:pt x="325" y="164"/>
                  </a:lnTo>
                  <a:lnTo>
                    <a:pt x="336" y="166"/>
                  </a:lnTo>
                  <a:lnTo>
                    <a:pt x="349" y="168"/>
                  </a:lnTo>
                  <a:lnTo>
                    <a:pt x="362" y="170"/>
                  </a:lnTo>
                  <a:lnTo>
                    <a:pt x="375" y="170"/>
                  </a:lnTo>
                  <a:lnTo>
                    <a:pt x="388" y="173"/>
                  </a:lnTo>
                  <a:lnTo>
                    <a:pt x="404" y="175"/>
                  </a:lnTo>
                  <a:lnTo>
                    <a:pt x="404" y="199"/>
                  </a:lnTo>
                  <a:lnTo>
                    <a:pt x="404" y="199"/>
                  </a:lnTo>
                  <a:lnTo>
                    <a:pt x="401" y="199"/>
                  </a:lnTo>
                  <a:lnTo>
                    <a:pt x="397" y="199"/>
                  </a:lnTo>
                  <a:lnTo>
                    <a:pt x="393" y="201"/>
                  </a:lnTo>
                  <a:lnTo>
                    <a:pt x="386" y="201"/>
                  </a:lnTo>
                  <a:lnTo>
                    <a:pt x="380" y="201"/>
                  </a:lnTo>
                  <a:lnTo>
                    <a:pt x="375" y="201"/>
                  </a:lnTo>
                  <a:lnTo>
                    <a:pt x="371" y="201"/>
                  </a:lnTo>
                  <a:lnTo>
                    <a:pt x="367" y="201"/>
                  </a:lnTo>
                  <a:lnTo>
                    <a:pt x="362" y="201"/>
                  </a:lnTo>
                  <a:lnTo>
                    <a:pt x="356" y="201"/>
                  </a:lnTo>
                  <a:lnTo>
                    <a:pt x="351" y="201"/>
                  </a:lnTo>
                  <a:lnTo>
                    <a:pt x="347" y="201"/>
                  </a:lnTo>
                  <a:lnTo>
                    <a:pt x="340" y="201"/>
                  </a:lnTo>
                  <a:lnTo>
                    <a:pt x="334" y="201"/>
                  </a:lnTo>
                  <a:lnTo>
                    <a:pt x="329" y="201"/>
                  </a:lnTo>
                  <a:lnTo>
                    <a:pt x="323" y="201"/>
                  </a:lnTo>
                  <a:lnTo>
                    <a:pt x="316" y="201"/>
                  </a:lnTo>
                  <a:lnTo>
                    <a:pt x="310" y="199"/>
                  </a:lnTo>
                  <a:lnTo>
                    <a:pt x="303" y="199"/>
                  </a:lnTo>
                  <a:lnTo>
                    <a:pt x="297" y="199"/>
                  </a:lnTo>
                  <a:lnTo>
                    <a:pt x="290" y="199"/>
                  </a:lnTo>
                  <a:lnTo>
                    <a:pt x="284" y="197"/>
                  </a:lnTo>
                  <a:lnTo>
                    <a:pt x="275" y="197"/>
                  </a:lnTo>
                  <a:lnTo>
                    <a:pt x="268" y="197"/>
                  </a:lnTo>
                  <a:lnTo>
                    <a:pt x="262" y="197"/>
                  </a:lnTo>
                  <a:lnTo>
                    <a:pt x="253" y="194"/>
                  </a:lnTo>
                  <a:lnTo>
                    <a:pt x="247" y="192"/>
                  </a:lnTo>
                  <a:lnTo>
                    <a:pt x="238" y="190"/>
                  </a:lnTo>
                  <a:lnTo>
                    <a:pt x="231" y="190"/>
                  </a:lnTo>
                  <a:lnTo>
                    <a:pt x="223" y="188"/>
                  </a:lnTo>
                  <a:lnTo>
                    <a:pt x="214" y="188"/>
                  </a:lnTo>
                  <a:lnTo>
                    <a:pt x="205" y="183"/>
                  </a:lnTo>
                  <a:lnTo>
                    <a:pt x="199" y="183"/>
                  </a:lnTo>
                  <a:lnTo>
                    <a:pt x="190" y="181"/>
                  </a:lnTo>
                  <a:lnTo>
                    <a:pt x="181" y="179"/>
                  </a:lnTo>
                  <a:lnTo>
                    <a:pt x="175" y="177"/>
                  </a:lnTo>
                  <a:lnTo>
                    <a:pt x="166" y="175"/>
                  </a:lnTo>
                  <a:lnTo>
                    <a:pt x="157" y="170"/>
                  </a:lnTo>
                  <a:lnTo>
                    <a:pt x="151" y="168"/>
                  </a:lnTo>
                  <a:lnTo>
                    <a:pt x="142" y="164"/>
                  </a:lnTo>
                  <a:lnTo>
                    <a:pt x="135" y="162"/>
                  </a:lnTo>
                  <a:lnTo>
                    <a:pt x="127" y="157"/>
                  </a:lnTo>
                  <a:lnTo>
                    <a:pt x="118" y="155"/>
                  </a:lnTo>
                  <a:lnTo>
                    <a:pt x="111" y="151"/>
                  </a:lnTo>
                  <a:lnTo>
                    <a:pt x="103" y="146"/>
                  </a:lnTo>
                  <a:lnTo>
                    <a:pt x="96" y="142"/>
                  </a:lnTo>
                  <a:lnTo>
                    <a:pt x="87" y="138"/>
                  </a:lnTo>
                  <a:lnTo>
                    <a:pt x="81" y="133"/>
                  </a:lnTo>
                  <a:lnTo>
                    <a:pt x="72" y="129"/>
                  </a:lnTo>
                  <a:lnTo>
                    <a:pt x="66" y="125"/>
                  </a:lnTo>
                  <a:lnTo>
                    <a:pt x="59" y="118"/>
                  </a:lnTo>
                  <a:lnTo>
                    <a:pt x="53" y="114"/>
                  </a:lnTo>
                  <a:lnTo>
                    <a:pt x="44" y="107"/>
                  </a:lnTo>
                  <a:lnTo>
                    <a:pt x="37" y="101"/>
                  </a:lnTo>
                  <a:lnTo>
                    <a:pt x="31" y="96"/>
                  </a:lnTo>
                  <a:lnTo>
                    <a:pt x="24" y="90"/>
                  </a:lnTo>
                  <a:lnTo>
                    <a:pt x="20" y="83"/>
                  </a:lnTo>
                  <a:lnTo>
                    <a:pt x="0" y="5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7C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49" y="3154"/>
              <a:ext cx="977" cy="562"/>
            </a:xfrm>
            <a:custGeom>
              <a:avLst/>
              <a:gdLst>
                <a:gd name="T0" fmla="*/ 68 w 977"/>
                <a:gd name="T1" fmla="*/ 19 h 562"/>
                <a:gd name="T2" fmla="*/ 103 w 977"/>
                <a:gd name="T3" fmla="*/ 63 h 562"/>
                <a:gd name="T4" fmla="*/ 133 w 977"/>
                <a:gd name="T5" fmla="*/ 96 h 562"/>
                <a:gd name="T6" fmla="*/ 166 w 977"/>
                <a:gd name="T7" fmla="*/ 124 h 562"/>
                <a:gd name="T8" fmla="*/ 207 w 977"/>
                <a:gd name="T9" fmla="*/ 150 h 562"/>
                <a:gd name="T10" fmla="*/ 253 w 977"/>
                <a:gd name="T11" fmla="*/ 176 h 562"/>
                <a:gd name="T12" fmla="*/ 305 w 977"/>
                <a:gd name="T13" fmla="*/ 198 h 562"/>
                <a:gd name="T14" fmla="*/ 366 w 977"/>
                <a:gd name="T15" fmla="*/ 213 h 562"/>
                <a:gd name="T16" fmla="*/ 399 w 977"/>
                <a:gd name="T17" fmla="*/ 220 h 562"/>
                <a:gd name="T18" fmla="*/ 427 w 977"/>
                <a:gd name="T19" fmla="*/ 226 h 562"/>
                <a:gd name="T20" fmla="*/ 462 w 977"/>
                <a:gd name="T21" fmla="*/ 231 h 562"/>
                <a:gd name="T22" fmla="*/ 493 w 977"/>
                <a:gd name="T23" fmla="*/ 235 h 562"/>
                <a:gd name="T24" fmla="*/ 513 w 977"/>
                <a:gd name="T25" fmla="*/ 244 h 562"/>
                <a:gd name="T26" fmla="*/ 523 w 977"/>
                <a:gd name="T27" fmla="*/ 270 h 562"/>
                <a:gd name="T28" fmla="*/ 545 w 977"/>
                <a:gd name="T29" fmla="*/ 311 h 562"/>
                <a:gd name="T30" fmla="*/ 578 w 977"/>
                <a:gd name="T31" fmla="*/ 355 h 562"/>
                <a:gd name="T32" fmla="*/ 615 w 977"/>
                <a:gd name="T33" fmla="*/ 390 h 562"/>
                <a:gd name="T34" fmla="*/ 643 w 977"/>
                <a:gd name="T35" fmla="*/ 410 h 562"/>
                <a:gd name="T36" fmla="*/ 676 w 977"/>
                <a:gd name="T37" fmla="*/ 429 h 562"/>
                <a:gd name="T38" fmla="*/ 711 w 977"/>
                <a:gd name="T39" fmla="*/ 447 h 562"/>
                <a:gd name="T40" fmla="*/ 748 w 977"/>
                <a:gd name="T41" fmla="*/ 460 h 562"/>
                <a:gd name="T42" fmla="*/ 783 w 977"/>
                <a:gd name="T43" fmla="*/ 473 h 562"/>
                <a:gd name="T44" fmla="*/ 818 w 977"/>
                <a:gd name="T45" fmla="*/ 484 h 562"/>
                <a:gd name="T46" fmla="*/ 851 w 977"/>
                <a:gd name="T47" fmla="*/ 493 h 562"/>
                <a:gd name="T48" fmla="*/ 879 w 977"/>
                <a:gd name="T49" fmla="*/ 499 h 562"/>
                <a:gd name="T50" fmla="*/ 918 w 977"/>
                <a:gd name="T51" fmla="*/ 508 h 562"/>
                <a:gd name="T52" fmla="*/ 942 w 977"/>
                <a:gd name="T53" fmla="*/ 512 h 562"/>
                <a:gd name="T54" fmla="*/ 975 w 977"/>
                <a:gd name="T55" fmla="*/ 530 h 562"/>
                <a:gd name="T56" fmla="*/ 962 w 977"/>
                <a:gd name="T57" fmla="*/ 554 h 562"/>
                <a:gd name="T58" fmla="*/ 933 w 977"/>
                <a:gd name="T59" fmla="*/ 558 h 562"/>
                <a:gd name="T60" fmla="*/ 907 w 977"/>
                <a:gd name="T61" fmla="*/ 560 h 562"/>
                <a:gd name="T62" fmla="*/ 872 w 977"/>
                <a:gd name="T63" fmla="*/ 562 h 562"/>
                <a:gd name="T64" fmla="*/ 842 w 977"/>
                <a:gd name="T65" fmla="*/ 560 h 562"/>
                <a:gd name="T66" fmla="*/ 813 w 977"/>
                <a:gd name="T67" fmla="*/ 558 h 562"/>
                <a:gd name="T68" fmla="*/ 783 w 977"/>
                <a:gd name="T69" fmla="*/ 556 h 562"/>
                <a:gd name="T70" fmla="*/ 746 w 977"/>
                <a:gd name="T71" fmla="*/ 551 h 562"/>
                <a:gd name="T72" fmla="*/ 707 w 977"/>
                <a:gd name="T73" fmla="*/ 547 h 562"/>
                <a:gd name="T74" fmla="*/ 663 w 977"/>
                <a:gd name="T75" fmla="*/ 538 h 562"/>
                <a:gd name="T76" fmla="*/ 617 w 977"/>
                <a:gd name="T77" fmla="*/ 525 h 562"/>
                <a:gd name="T78" fmla="*/ 571 w 977"/>
                <a:gd name="T79" fmla="*/ 512 h 562"/>
                <a:gd name="T80" fmla="*/ 528 w 977"/>
                <a:gd name="T81" fmla="*/ 495 h 562"/>
                <a:gd name="T82" fmla="*/ 484 w 977"/>
                <a:gd name="T83" fmla="*/ 473 h 562"/>
                <a:gd name="T84" fmla="*/ 445 w 977"/>
                <a:gd name="T85" fmla="*/ 455 h 562"/>
                <a:gd name="T86" fmla="*/ 414 w 977"/>
                <a:gd name="T87" fmla="*/ 436 h 562"/>
                <a:gd name="T88" fmla="*/ 386 w 977"/>
                <a:gd name="T89" fmla="*/ 418 h 562"/>
                <a:gd name="T90" fmla="*/ 345 w 977"/>
                <a:gd name="T91" fmla="*/ 392 h 562"/>
                <a:gd name="T92" fmla="*/ 321 w 977"/>
                <a:gd name="T93" fmla="*/ 373 h 562"/>
                <a:gd name="T94" fmla="*/ 299 w 977"/>
                <a:gd name="T95" fmla="*/ 353 h 562"/>
                <a:gd name="T96" fmla="*/ 268 w 977"/>
                <a:gd name="T97" fmla="*/ 322 h 562"/>
                <a:gd name="T98" fmla="*/ 225 w 977"/>
                <a:gd name="T99" fmla="*/ 285 h 562"/>
                <a:gd name="T100" fmla="*/ 177 w 977"/>
                <a:gd name="T101" fmla="*/ 244 h 562"/>
                <a:gd name="T102" fmla="*/ 135 w 977"/>
                <a:gd name="T103" fmla="*/ 211 h 562"/>
                <a:gd name="T104" fmla="*/ 105 w 977"/>
                <a:gd name="T105" fmla="*/ 196 h 562"/>
                <a:gd name="T106" fmla="*/ 74 w 977"/>
                <a:gd name="T107" fmla="*/ 183 h 562"/>
                <a:gd name="T108" fmla="*/ 46 w 977"/>
                <a:gd name="T109" fmla="*/ 174 h 562"/>
                <a:gd name="T110" fmla="*/ 18 w 977"/>
                <a:gd name="T111" fmla="*/ 165 h 562"/>
                <a:gd name="T112" fmla="*/ 0 w 977"/>
                <a:gd name="T113" fmla="*/ 159 h 562"/>
                <a:gd name="T114" fmla="*/ 7 w 977"/>
                <a:gd name="T115" fmla="*/ 122 h 562"/>
                <a:gd name="T116" fmla="*/ 13 w 977"/>
                <a:gd name="T117" fmla="*/ 89 h 562"/>
                <a:gd name="T118" fmla="*/ 24 w 977"/>
                <a:gd name="T119" fmla="*/ 56 h 562"/>
                <a:gd name="T120" fmla="*/ 39 w 977"/>
                <a:gd name="T121" fmla="*/ 28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77" h="562">
                  <a:moveTo>
                    <a:pt x="55" y="0"/>
                  </a:moveTo>
                  <a:lnTo>
                    <a:pt x="57" y="0"/>
                  </a:lnTo>
                  <a:lnTo>
                    <a:pt x="59" y="6"/>
                  </a:lnTo>
                  <a:lnTo>
                    <a:pt x="61" y="8"/>
                  </a:lnTo>
                  <a:lnTo>
                    <a:pt x="66" y="15"/>
                  </a:lnTo>
                  <a:lnTo>
                    <a:pt x="68" y="19"/>
                  </a:lnTo>
                  <a:lnTo>
                    <a:pt x="72" y="26"/>
                  </a:lnTo>
                  <a:lnTo>
                    <a:pt x="76" y="32"/>
                  </a:lnTo>
                  <a:lnTo>
                    <a:pt x="83" y="39"/>
                  </a:lnTo>
                  <a:lnTo>
                    <a:pt x="87" y="48"/>
                  </a:lnTo>
                  <a:lnTo>
                    <a:pt x="96" y="56"/>
                  </a:lnTo>
                  <a:lnTo>
                    <a:pt x="103" y="63"/>
                  </a:lnTo>
                  <a:lnTo>
                    <a:pt x="111" y="72"/>
                  </a:lnTo>
                  <a:lnTo>
                    <a:pt x="113" y="76"/>
                  </a:lnTo>
                  <a:lnTo>
                    <a:pt x="120" y="82"/>
                  </a:lnTo>
                  <a:lnTo>
                    <a:pt x="124" y="87"/>
                  </a:lnTo>
                  <a:lnTo>
                    <a:pt x="129" y="91"/>
                  </a:lnTo>
                  <a:lnTo>
                    <a:pt x="133" y="96"/>
                  </a:lnTo>
                  <a:lnTo>
                    <a:pt x="140" y="100"/>
                  </a:lnTo>
                  <a:lnTo>
                    <a:pt x="144" y="104"/>
                  </a:lnTo>
                  <a:lnTo>
                    <a:pt x="151" y="109"/>
                  </a:lnTo>
                  <a:lnTo>
                    <a:pt x="155" y="113"/>
                  </a:lnTo>
                  <a:lnTo>
                    <a:pt x="161" y="117"/>
                  </a:lnTo>
                  <a:lnTo>
                    <a:pt x="166" y="124"/>
                  </a:lnTo>
                  <a:lnTo>
                    <a:pt x="172" y="128"/>
                  </a:lnTo>
                  <a:lnTo>
                    <a:pt x="179" y="133"/>
                  </a:lnTo>
                  <a:lnTo>
                    <a:pt x="185" y="137"/>
                  </a:lnTo>
                  <a:lnTo>
                    <a:pt x="192" y="141"/>
                  </a:lnTo>
                  <a:lnTo>
                    <a:pt x="199" y="146"/>
                  </a:lnTo>
                  <a:lnTo>
                    <a:pt x="207" y="150"/>
                  </a:lnTo>
                  <a:lnTo>
                    <a:pt x="214" y="154"/>
                  </a:lnTo>
                  <a:lnTo>
                    <a:pt x="220" y="159"/>
                  </a:lnTo>
                  <a:lnTo>
                    <a:pt x="229" y="165"/>
                  </a:lnTo>
                  <a:lnTo>
                    <a:pt x="236" y="168"/>
                  </a:lnTo>
                  <a:lnTo>
                    <a:pt x="244" y="172"/>
                  </a:lnTo>
                  <a:lnTo>
                    <a:pt x="253" y="176"/>
                  </a:lnTo>
                  <a:lnTo>
                    <a:pt x="262" y="181"/>
                  </a:lnTo>
                  <a:lnTo>
                    <a:pt x="268" y="183"/>
                  </a:lnTo>
                  <a:lnTo>
                    <a:pt x="277" y="187"/>
                  </a:lnTo>
                  <a:lnTo>
                    <a:pt x="288" y="189"/>
                  </a:lnTo>
                  <a:lnTo>
                    <a:pt x="297" y="194"/>
                  </a:lnTo>
                  <a:lnTo>
                    <a:pt x="305" y="198"/>
                  </a:lnTo>
                  <a:lnTo>
                    <a:pt x="314" y="200"/>
                  </a:lnTo>
                  <a:lnTo>
                    <a:pt x="325" y="205"/>
                  </a:lnTo>
                  <a:lnTo>
                    <a:pt x="336" y="207"/>
                  </a:lnTo>
                  <a:lnTo>
                    <a:pt x="345" y="209"/>
                  </a:lnTo>
                  <a:lnTo>
                    <a:pt x="356" y="211"/>
                  </a:lnTo>
                  <a:lnTo>
                    <a:pt x="366" y="213"/>
                  </a:lnTo>
                  <a:lnTo>
                    <a:pt x="377" y="218"/>
                  </a:lnTo>
                  <a:lnTo>
                    <a:pt x="380" y="218"/>
                  </a:lnTo>
                  <a:lnTo>
                    <a:pt x="382" y="218"/>
                  </a:lnTo>
                  <a:lnTo>
                    <a:pt x="386" y="218"/>
                  </a:lnTo>
                  <a:lnTo>
                    <a:pt x="395" y="220"/>
                  </a:lnTo>
                  <a:lnTo>
                    <a:pt x="399" y="220"/>
                  </a:lnTo>
                  <a:lnTo>
                    <a:pt x="404" y="222"/>
                  </a:lnTo>
                  <a:lnTo>
                    <a:pt x="408" y="222"/>
                  </a:lnTo>
                  <a:lnTo>
                    <a:pt x="412" y="224"/>
                  </a:lnTo>
                  <a:lnTo>
                    <a:pt x="417" y="224"/>
                  </a:lnTo>
                  <a:lnTo>
                    <a:pt x="423" y="226"/>
                  </a:lnTo>
                  <a:lnTo>
                    <a:pt x="427" y="226"/>
                  </a:lnTo>
                  <a:lnTo>
                    <a:pt x="434" y="229"/>
                  </a:lnTo>
                  <a:lnTo>
                    <a:pt x="441" y="229"/>
                  </a:lnTo>
                  <a:lnTo>
                    <a:pt x="445" y="229"/>
                  </a:lnTo>
                  <a:lnTo>
                    <a:pt x="451" y="229"/>
                  </a:lnTo>
                  <a:lnTo>
                    <a:pt x="458" y="231"/>
                  </a:lnTo>
                  <a:lnTo>
                    <a:pt x="462" y="231"/>
                  </a:lnTo>
                  <a:lnTo>
                    <a:pt x="469" y="233"/>
                  </a:lnTo>
                  <a:lnTo>
                    <a:pt x="473" y="233"/>
                  </a:lnTo>
                  <a:lnTo>
                    <a:pt x="480" y="235"/>
                  </a:lnTo>
                  <a:lnTo>
                    <a:pt x="484" y="235"/>
                  </a:lnTo>
                  <a:lnTo>
                    <a:pt x="489" y="235"/>
                  </a:lnTo>
                  <a:lnTo>
                    <a:pt x="493" y="235"/>
                  </a:lnTo>
                  <a:lnTo>
                    <a:pt x="497" y="237"/>
                  </a:lnTo>
                  <a:lnTo>
                    <a:pt x="506" y="237"/>
                  </a:lnTo>
                  <a:lnTo>
                    <a:pt x="513" y="237"/>
                  </a:lnTo>
                  <a:lnTo>
                    <a:pt x="513" y="237"/>
                  </a:lnTo>
                  <a:lnTo>
                    <a:pt x="513" y="242"/>
                  </a:lnTo>
                  <a:lnTo>
                    <a:pt x="513" y="244"/>
                  </a:lnTo>
                  <a:lnTo>
                    <a:pt x="515" y="246"/>
                  </a:lnTo>
                  <a:lnTo>
                    <a:pt x="517" y="250"/>
                  </a:lnTo>
                  <a:lnTo>
                    <a:pt x="519" y="255"/>
                  </a:lnTo>
                  <a:lnTo>
                    <a:pt x="519" y="259"/>
                  </a:lnTo>
                  <a:lnTo>
                    <a:pt x="521" y="264"/>
                  </a:lnTo>
                  <a:lnTo>
                    <a:pt x="523" y="270"/>
                  </a:lnTo>
                  <a:lnTo>
                    <a:pt x="528" y="277"/>
                  </a:lnTo>
                  <a:lnTo>
                    <a:pt x="530" y="281"/>
                  </a:lnTo>
                  <a:lnTo>
                    <a:pt x="532" y="290"/>
                  </a:lnTo>
                  <a:lnTo>
                    <a:pt x="537" y="296"/>
                  </a:lnTo>
                  <a:lnTo>
                    <a:pt x="541" y="303"/>
                  </a:lnTo>
                  <a:lnTo>
                    <a:pt x="545" y="311"/>
                  </a:lnTo>
                  <a:lnTo>
                    <a:pt x="550" y="318"/>
                  </a:lnTo>
                  <a:lnTo>
                    <a:pt x="554" y="325"/>
                  </a:lnTo>
                  <a:lnTo>
                    <a:pt x="561" y="333"/>
                  </a:lnTo>
                  <a:lnTo>
                    <a:pt x="565" y="340"/>
                  </a:lnTo>
                  <a:lnTo>
                    <a:pt x="571" y="349"/>
                  </a:lnTo>
                  <a:lnTo>
                    <a:pt x="578" y="355"/>
                  </a:lnTo>
                  <a:lnTo>
                    <a:pt x="587" y="364"/>
                  </a:lnTo>
                  <a:lnTo>
                    <a:pt x="593" y="370"/>
                  </a:lnTo>
                  <a:lnTo>
                    <a:pt x="602" y="379"/>
                  </a:lnTo>
                  <a:lnTo>
                    <a:pt x="606" y="381"/>
                  </a:lnTo>
                  <a:lnTo>
                    <a:pt x="611" y="386"/>
                  </a:lnTo>
                  <a:lnTo>
                    <a:pt x="615" y="390"/>
                  </a:lnTo>
                  <a:lnTo>
                    <a:pt x="619" y="392"/>
                  </a:lnTo>
                  <a:lnTo>
                    <a:pt x="624" y="397"/>
                  </a:lnTo>
                  <a:lnTo>
                    <a:pt x="628" y="401"/>
                  </a:lnTo>
                  <a:lnTo>
                    <a:pt x="632" y="403"/>
                  </a:lnTo>
                  <a:lnTo>
                    <a:pt x="639" y="407"/>
                  </a:lnTo>
                  <a:lnTo>
                    <a:pt x="643" y="410"/>
                  </a:lnTo>
                  <a:lnTo>
                    <a:pt x="650" y="414"/>
                  </a:lnTo>
                  <a:lnTo>
                    <a:pt x="654" y="416"/>
                  </a:lnTo>
                  <a:lnTo>
                    <a:pt x="661" y="421"/>
                  </a:lnTo>
                  <a:lnTo>
                    <a:pt x="665" y="423"/>
                  </a:lnTo>
                  <a:lnTo>
                    <a:pt x="672" y="427"/>
                  </a:lnTo>
                  <a:lnTo>
                    <a:pt x="676" y="429"/>
                  </a:lnTo>
                  <a:lnTo>
                    <a:pt x="683" y="431"/>
                  </a:lnTo>
                  <a:lnTo>
                    <a:pt x="689" y="434"/>
                  </a:lnTo>
                  <a:lnTo>
                    <a:pt x="694" y="438"/>
                  </a:lnTo>
                  <a:lnTo>
                    <a:pt x="700" y="440"/>
                  </a:lnTo>
                  <a:lnTo>
                    <a:pt x="707" y="445"/>
                  </a:lnTo>
                  <a:lnTo>
                    <a:pt x="711" y="447"/>
                  </a:lnTo>
                  <a:lnTo>
                    <a:pt x="718" y="449"/>
                  </a:lnTo>
                  <a:lnTo>
                    <a:pt x="724" y="451"/>
                  </a:lnTo>
                  <a:lnTo>
                    <a:pt x="731" y="453"/>
                  </a:lnTo>
                  <a:lnTo>
                    <a:pt x="735" y="455"/>
                  </a:lnTo>
                  <a:lnTo>
                    <a:pt x="742" y="458"/>
                  </a:lnTo>
                  <a:lnTo>
                    <a:pt x="748" y="460"/>
                  </a:lnTo>
                  <a:lnTo>
                    <a:pt x="755" y="464"/>
                  </a:lnTo>
                  <a:lnTo>
                    <a:pt x="761" y="464"/>
                  </a:lnTo>
                  <a:lnTo>
                    <a:pt x="765" y="466"/>
                  </a:lnTo>
                  <a:lnTo>
                    <a:pt x="772" y="469"/>
                  </a:lnTo>
                  <a:lnTo>
                    <a:pt x="779" y="471"/>
                  </a:lnTo>
                  <a:lnTo>
                    <a:pt x="783" y="473"/>
                  </a:lnTo>
                  <a:lnTo>
                    <a:pt x="789" y="475"/>
                  </a:lnTo>
                  <a:lnTo>
                    <a:pt x="796" y="477"/>
                  </a:lnTo>
                  <a:lnTo>
                    <a:pt x="803" y="479"/>
                  </a:lnTo>
                  <a:lnTo>
                    <a:pt x="807" y="479"/>
                  </a:lnTo>
                  <a:lnTo>
                    <a:pt x="813" y="482"/>
                  </a:lnTo>
                  <a:lnTo>
                    <a:pt x="818" y="484"/>
                  </a:lnTo>
                  <a:lnTo>
                    <a:pt x="824" y="486"/>
                  </a:lnTo>
                  <a:lnTo>
                    <a:pt x="829" y="486"/>
                  </a:lnTo>
                  <a:lnTo>
                    <a:pt x="835" y="488"/>
                  </a:lnTo>
                  <a:lnTo>
                    <a:pt x="840" y="490"/>
                  </a:lnTo>
                  <a:lnTo>
                    <a:pt x="846" y="493"/>
                  </a:lnTo>
                  <a:lnTo>
                    <a:pt x="851" y="493"/>
                  </a:lnTo>
                  <a:lnTo>
                    <a:pt x="855" y="493"/>
                  </a:lnTo>
                  <a:lnTo>
                    <a:pt x="859" y="495"/>
                  </a:lnTo>
                  <a:lnTo>
                    <a:pt x="866" y="495"/>
                  </a:lnTo>
                  <a:lnTo>
                    <a:pt x="870" y="497"/>
                  </a:lnTo>
                  <a:lnTo>
                    <a:pt x="875" y="499"/>
                  </a:lnTo>
                  <a:lnTo>
                    <a:pt x="879" y="499"/>
                  </a:lnTo>
                  <a:lnTo>
                    <a:pt x="883" y="501"/>
                  </a:lnTo>
                  <a:lnTo>
                    <a:pt x="892" y="501"/>
                  </a:lnTo>
                  <a:lnTo>
                    <a:pt x="899" y="503"/>
                  </a:lnTo>
                  <a:lnTo>
                    <a:pt x="907" y="506"/>
                  </a:lnTo>
                  <a:lnTo>
                    <a:pt x="914" y="508"/>
                  </a:lnTo>
                  <a:lnTo>
                    <a:pt x="918" y="508"/>
                  </a:lnTo>
                  <a:lnTo>
                    <a:pt x="925" y="508"/>
                  </a:lnTo>
                  <a:lnTo>
                    <a:pt x="929" y="510"/>
                  </a:lnTo>
                  <a:lnTo>
                    <a:pt x="933" y="510"/>
                  </a:lnTo>
                  <a:lnTo>
                    <a:pt x="938" y="510"/>
                  </a:lnTo>
                  <a:lnTo>
                    <a:pt x="942" y="512"/>
                  </a:lnTo>
                  <a:lnTo>
                    <a:pt x="942" y="512"/>
                  </a:lnTo>
                  <a:lnTo>
                    <a:pt x="949" y="512"/>
                  </a:lnTo>
                  <a:lnTo>
                    <a:pt x="953" y="514"/>
                  </a:lnTo>
                  <a:lnTo>
                    <a:pt x="962" y="519"/>
                  </a:lnTo>
                  <a:lnTo>
                    <a:pt x="968" y="521"/>
                  </a:lnTo>
                  <a:lnTo>
                    <a:pt x="973" y="527"/>
                  </a:lnTo>
                  <a:lnTo>
                    <a:pt x="975" y="530"/>
                  </a:lnTo>
                  <a:lnTo>
                    <a:pt x="977" y="534"/>
                  </a:lnTo>
                  <a:lnTo>
                    <a:pt x="977" y="541"/>
                  </a:lnTo>
                  <a:lnTo>
                    <a:pt x="977" y="545"/>
                  </a:lnTo>
                  <a:lnTo>
                    <a:pt x="973" y="547"/>
                  </a:lnTo>
                  <a:lnTo>
                    <a:pt x="968" y="551"/>
                  </a:lnTo>
                  <a:lnTo>
                    <a:pt x="962" y="554"/>
                  </a:lnTo>
                  <a:lnTo>
                    <a:pt x="955" y="556"/>
                  </a:lnTo>
                  <a:lnTo>
                    <a:pt x="951" y="556"/>
                  </a:lnTo>
                  <a:lnTo>
                    <a:pt x="946" y="558"/>
                  </a:lnTo>
                  <a:lnTo>
                    <a:pt x="942" y="558"/>
                  </a:lnTo>
                  <a:lnTo>
                    <a:pt x="938" y="558"/>
                  </a:lnTo>
                  <a:lnTo>
                    <a:pt x="933" y="558"/>
                  </a:lnTo>
                  <a:lnTo>
                    <a:pt x="929" y="560"/>
                  </a:lnTo>
                  <a:lnTo>
                    <a:pt x="925" y="560"/>
                  </a:lnTo>
                  <a:lnTo>
                    <a:pt x="920" y="560"/>
                  </a:lnTo>
                  <a:lnTo>
                    <a:pt x="916" y="560"/>
                  </a:lnTo>
                  <a:lnTo>
                    <a:pt x="912" y="560"/>
                  </a:lnTo>
                  <a:lnTo>
                    <a:pt x="907" y="560"/>
                  </a:lnTo>
                  <a:lnTo>
                    <a:pt x="903" y="560"/>
                  </a:lnTo>
                  <a:lnTo>
                    <a:pt x="894" y="560"/>
                  </a:lnTo>
                  <a:lnTo>
                    <a:pt x="888" y="562"/>
                  </a:lnTo>
                  <a:lnTo>
                    <a:pt x="881" y="562"/>
                  </a:lnTo>
                  <a:lnTo>
                    <a:pt x="877" y="562"/>
                  </a:lnTo>
                  <a:lnTo>
                    <a:pt x="872" y="562"/>
                  </a:lnTo>
                  <a:lnTo>
                    <a:pt x="870" y="560"/>
                  </a:lnTo>
                  <a:lnTo>
                    <a:pt x="864" y="560"/>
                  </a:lnTo>
                  <a:lnTo>
                    <a:pt x="859" y="560"/>
                  </a:lnTo>
                  <a:lnTo>
                    <a:pt x="855" y="560"/>
                  </a:lnTo>
                  <a:lnTo>
                    <a:pt x="848" y="560"/>
                  </a:lnTo>
                  <a:lnTo>
                    <a:pt x="842" y="560"/>
                  </a:lnTo>
                  <a:lnTo>
                    <a:pt x="837" y="560"/>
                  </a:lnTo>
                  <a:lnTo>
                    <a:pt x="833" y="560"/>
                  </a:lnTo>
                  <a:lnTo>
                    <a:pt x="829" y="560"/>
                  </a:lnTo>
                  <a:lnTo>
                    <a:pt x="824" y="560"/>
                  </a:lnTo>
                  <a:lnTo>
                    <a:pt x="820" y="558"/>
                  </a:lnTo>
                  <a:lnTo>
                    <a:pt x="813" y="558"/>
                  </a:lnTo>
                  <a:lnTo>
                    <a:pt x="809" y="558"/>
                  </a:lnTo>
                  <a:lnTo>
                    <a:pt x="805" y="558"/>
                  </a:lnTo>
                  <a:lnTo>
                    <a:pt x="798" y="558"/>
                  </a:lnTo>
                  <a:lnTo>
                    <a:pt x="794" y="558"/>
                  </a:lnTo>
                  <a:lnTo>
                    <a:pt x="787" y="556"/>
                  </a:lnTo>
                  <a:lnTo>
                    <a:pt x="783" y="556"/>
                  </a:lnTo>
                  <a:lnTo>
                    <a:pt x="776" y="556"/>
                  </a:lnTo>
                  <a:lnTo>
                    <a:pt x="772" y="556"/>
                  </a:lnTo>
                  <a:lnTo>
                    <a:pt x="765" y="554"/>
                  </a:lnTo>
                  <a:lnTo>
                    <a:pt x="759" y="554"/>
                  </a:lnTo>
                  <a:lnTo>
                    <a:pt x="752" y="554"/>
                  </a:lnTo>
                  <a:lnTo>
                    <a:pt x="746" y="551"/>
                  </a:lnTo>
                  <a:lnTo>
                    <a:pt x="739" y="551"/>
                  </a:lnTo>
                  <a:lnTo>
                    <a:pt x="733" y="551"/>
                  </a:lnTo>
                  <a:lnTo>
                    <a:pt x="726" y="549"/>
                  </a:lnTo>
                  <a:lnTo>
                    <a:pt x="720" y="549"/>
                  </a:lnTo>
                  <a:lnTo>
                    <a:pt x="713" y="547"/>
                  </a:lnTo>
                  <a:lnTo>
                    <a:pt x="707" y="547"/>
                  </a:lnTo>
                  <a:lnTo>
                    <a:pt x="698" y="545"/>
                  </a:lnTo>
                  <a:lnTo>
                    <a:pt x="691" y="543"/>
                  </a:lnTo>
                  <a:lnTo>
                    <a:pt x="685" y="543"/>
                  </a:lnTo>
                  <a:lnTo>
                    <a:pt x="676" y="541"/>
                  </a:lnTo>
                  <a:lnTo>
                    <a:pt x="670" y="538"/>
                  </a:lnTo>
                  <a:lnTo>
                    <a:pt x="663" y="538"/>
                  </a:lnTo>
                  <a:lnTo>
                    <a:pt x="656" y="536"/>
                  </a:lnTo>
                  <a:lnTo>
                    <a:pt x="648" y="534"/>
                  </a:lnTo>
                  <a:lnTo>
                    <a:pt x="641" y="532"/>
                  </a:lnTo>
                  <a:lnTo>
                    <a:pt x="632" y="530"/>
                  </a:lnTo>
                  <a:lnTo>
                    <a:pt x="624" y="527"/>
                  </a:lnTo>
                  <a:lnTo>
                    <a:pt x="617" y="525"/>
                  </a:lnTo>
                  <a:lnTo>
                    <a:pt x="608" y="523"/>
                  </a:lnTo>
                  <a:lnTo>
                    <a:pt x="602" y="521"/>
                  </a:lnTo>
                  <a:lnTo>
                    <a:pt x="595" y="519"/>
                  </a:lnTo>
                  <a:lnTo>
                    <a:pt x="587" y="517"/>
                  </a:lnTo>
                  <a:lnTo>
                    <a:pt x="580" y="514"/>
                  </a:lnTo>
                  <a:lnTo>
                    <a:pt x="571" y="512"/>
                  </a:lnTo>
                  <a:lnTo>
                    <a:pt x="563" y="508"/>
                  </a:lnTo>
                  <a:lnTo>
                    <a:pt x="556" y="506"/>
                  </a:lnTo>
                  <a:lnTo>
                    <a:pt x="547" y="503"/>
                  </a:lnTo>
                  <a:lnTo>
                    <a:pt x="541" y="499"/>
                  </a:lnTo>
                  <a:lnTo>
                    <a:pt x="534" y="497"/>
                  </a:lnTo>
                  <a:lnTo>
                    <a:pt x="528" y="495"/>
                  </a:lnTo>
                  <a:lnTo>
                    <a:pt x="519" y="490"/>
                  </a:lnTo>
                  <a:lnTo>
                    <a:pt x="510" y="486"/>
                  </a:lnTo>
                  <a:lnTo>
                    <a:pt x="504" y="484"/>
                  </a:lnTo>
                  <a:lnTo>
                    <a:pt x="497" y="479"/>
                  </a:lnTo>
                  <a:lnTo>
                    <a:pt x="491" y="475"/>
                  </a:lnTo>
                  <a:lnTo>
                    <a:pt x="484" y="473"/>
                  </a:lnTo>
                  <a:lnTo>
                    <a:pt x="478" y="469"/>
                  </a:lnTo>
                  <a:lnTo>
                    <a:pt x="471" y="466"/>
                  </a:lnTo>
                  <a:lnTo>
                    <a:pt x="465" y="464"/>
                  </a:lnTo>
                  <a:lnTo>
                    <a:pt x="458" y="460"/>
                  </a:lnTo>
                  <a:lnTo>
                    <a:pt x="451" y="458"/>
                  </a:lnTo>
                  <a:lnTo>
                    <a:pt x="445" y="455"/>
                  </a:lnTo>
                  <a:lnTo>
                    <a:pt x="441" y="451"/>
                  </a:lnTo>
                  <a:lnTo>
                    <a:pt x="434" y="449"/>
                  </a:lnTo>
                  <a:lnTo>
                    <a:pt x="430" y="445"/>
                  </a:lnTo>
                  <a:lnTo>
                    <a:pt x="425" y="442"/>
                  </a:lnTo>
                  <a:lnTo>
                    <a:pt x="419" y="440"/>
                  </a:lnTo>
                  <a:lnTo>
                    <a:pt x="414" y="436"/>
                  </a:lnTo>
                  <a:lnTo>
                    <a:pt x="408" y="434"/>
                  </a:lnTo>
                  <a:lnTo>
                    <a:pt x="404" y="431"/>
                  </a:lnTo>
                  <a:lnTo>
                    <a:pt x="399" y="427"/>
                  </a:lnTo>
                  <a:lnTo>
                    <a:pt x="395" y="425"/>
                  </a:lnTo>
                  <a:lnTo>
                    <a:pt x="390" y="423"/>
                  </a:lnTo>
                  <a:lnTo>
                    <a:pt x="386" y="418"/>
                  </a:lnTo>
                  <a:lnTo>
                    <a:pt x="377" y="414"/>
                  </a:lnTo>
                  <a:lnTo>
                    <a:pt x="371" y="410"/>
                  </a:lnTo>
                  <a:lnTo>
                    <a:pt x="364" y="405"/>
                  </a:lnTo>
                  <a:lnTo>
                    <a:pt x="358" y="401"/>
                  </a:lnTo>
                  <a:lnTo>
                    <a:pt x="351" y="397"/>
                  </a:lnTo>
                  <a:lnTo>
                    <a:pt x="345" y="392"/>
                  </a:lnTo>
                  <a:lnTo>
                    <a:pt x="340" y="388"/>
                  </a:lnTo>
                  <a:lnTo>
                    <a:pt x="336" y="383"/>
                  </a:lnTo>
                  <a:lnTo>
                    <a:pt x="332" y="381"/>
                  </a:lnTo>
                  <a:lnTo>
                    <a:pt x="327" y="377"/>
                  </a:lnTo>
                  <a:lnTo>
                    <a:pt x="323" y="375"/>
                  </a:lnTo>
                  <a:lnTo>
                    <a:pt x="321" y="373"/>
                  </a:lnTo>
                  <a:lnTo>
                    <a:pt x="314" y="368"/>
                  </a:lnTo>
                  <a:lnTo>
                    <a:pt x="312" y="366"/>
                  </a:lnTo>
                  <a:lnTo>
                    <a:pt x="310" y="364"/>
                  </a:lnTo>
                  <a:lnTo>
                    <a:pt x="308" y="359"/>
                  </a:lnTo>
                  <a:lnTo>
                    <a:pt x="303" y="357"/>
                  </a:lnTo>
                  <a:lnTo>
                    <a:pt x="299" y="353"/>
                  </a:lnTo>
                  <a:lnTo>
                    <a:pt x="297" y="349"/>
                  </a:lnTo>
                  <a:lnTo>
                    <a:pt x="292" y="344"/>
                  </a:lnTo>
                  <a:lnTo>
                    <a:pt x="286" y="340"/>
                  </a:lnTo>
                  <a:lnTo>
                    <a:pt x="279" y="335"/>
                  </a:lnTo>
                  <a:lnTo>
                    <a:pt x="275" y="329"/>
                  </a:lnTo>
                  <a:lnTo>
                    <a:pt x="268" y="322"/>
                  </a:lnTo>
                  <a:lnTo>
                    <a:pt x="262" y="318"/>
                  </a:lnTo>
                  <a:lnTo>
                    <a:pt x="255" y="311"/>
                  </a:lnTo>
                  <a:lnTo>
                    <a:pt x="249" y="305"/>
                  </a:lnTo>
                  <a:lnTo>
                    <a:pt x="240" y="298"/>
                  </a:lnTo>
                  <a:lnTo>
                    <a:pt x="233" y="292"/>
                  </a:lnTo>
                  <a:lnTo>
                    <a:pt x="225" y="285"/>
                  </a:lnTo>
                  <a:lnTo>
                    <a:pt x="218" y="277"/>
                  </a:lnTo>
                  <a:lnTo>
                    <a:pt x="209" y="270"/>
                  </a:lnTo>
                  <a:lnTo>
                    <a:pt x="201" y="264"/>
                  </a:lnTo>
                  <a:lnTo>
                    <a:pt x="192" y="255"/>
                  </a:lnTo>
                  <a:lnTo>
                    <a:pt x="185" y="248"/>
                  </a:lnTo>
                  <a:lnTo>
                    <a:pt x="177" y="244"/>
                  </a:lnTo>
                  <a:lnTo>
                    <a:pt x="170" y="237"/>
                  </a:lnTo>
                  <a:lnTo>
                    <a:pt x="164" y="231"/>
                  </a:lnTo>
                  <a:lnTo>
                    <a:pt x="155" y="226"/>
                  </a:lnTo>
                  <a:lnTo>
                    <a:pt x="148" y="220"/>
                  </a:lnTo>
                  <a:lnTo>
                    <a:pt x="142" y="216"/>
                  </a:lnTo>
                  <a:lnTo>
                    <a:pt x="135" y="211"/>
                  </a:lnTo>
                  <a:lnTo>
                    <a:pt x="131" y="209"/>
                  </a:lnTo>
                  <a:lnTo>
                    <a:pt x="124" y="205"/>
                  </a:lnTo>
                  <a:lnTo>
                    <a:pt x="120" y="202"/>
                  </a:lnTo>
                  <a:lnTo>
                    <a:pt x="116" y="200"/>
                  </a:lnTo>
                  <a:lnTo>
                    <a:pt x="111" y="198"/>
                  </a:lnTo>
                  <a:lnTo>
                    <a:pt x="105" y="196"/>
                  </a:lnTo>
                  <a:lnTo>
                    <a:pt x="100" y="194"/>
                  </a:lnTo>
                  <a:lnTo>
                    <a:pt x="94" y="192"/>
                  </a:lnTo>
                  <a:lnTo>
                    <a:pt x="90" y="189"/>
                  </a:lnTo>
                  <a:lnTo>
                    <a:pt x="85" y="187"/>
                  </a:lnTo>
                  <a:lnTo>
                    <a:pt x="81" y="185"/>
                  </a:lnTo>
                  <a:lnTo>
                    <a:pt x="74" y="183"/>
                  </a:lnTo>
                  <a:lnTo>
                    <a:pt x="70" y="183"/>
                  </a:lnTo>
                  <a:lnTo>
                    <a:pt x="63" y="181"/>
                  </a:lnTo>
                  <a:lnTo>
                    <a:pt x="59" y="178"/>
                  </a:lnTo>
                  <a:lnTo>
                    <a:pt x="55" y="176"/>
                  </a:lnTo>
                  <a:lnTo>
                    <a:pt x="50" y="176"/>
                  </a:lnTo>
                  <a:lnTo>
                    <a:pt x="46" y="174"/>
                  </a:lnTo>
                  <a:lnTo>
                    <a:pt x="42" y="174"/>
                  </a:lnTo>
                  <a:lnTo>
                    <a:pt x="37" y="172"/>
                  </a:lnTo>
                  <a:lnTo>
                    <a:pt x="31" y="170"/>
                  </a:lnTo>
                  <a:lnTo>
                    <a:pt x="28" y="170"/>
                  </a:lnTo>
                  <a:lnTo>
                    <a:pt x="24" y="168"/>
                  </a:lnTo>
                  <a:lnTo>
                    <a:pt x="18" y="165"/>
                  </a:lnTo>
                  <a:lnTo>
                    <a:pt x="11" y="165"/>
                  </a:lnTo>
                  <a:lnTo>
                    <a:pt x="7" y="163"/>
                  </a:lnTo>
                  <a:lnTo>
                    <a:pt x="2" y="163"/>
                  </a:lnTo>
                  <a:lnTo>
                    <a:pt x="0" y="163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2" y="148"/>
                  </a:lnTo>
                  <a:lnTo>
                    <a:pt x="2" y="139"/>
                  </a:lnTo>
                  <a:lnTo>
                    <a:pt x="4" y="133"/>
                  </a:lnTo>
                  <a:lnTo>
                    <a:pt x="4" y="126"/>
                  </a:lnTo>
                  <a:lnTo>
                    <a:pt x="7" y="122"/>
                  </a:lnTo>
                  <a:lnTo>
                    <a:pt x="9" y="117"/>
                  </a:lnTo>
                  <a:lnTo>
                    <a:pt x="9" y="111"/>
                  </a:lnTo>
                  <a:lnTo>
                    <a:pt x="11" y="106"/>
                  </a:lnTo>
                  <a:lnTo>
                    <a:pt x="11" y="100"/>
                  </a:lnTo>
                  <a:lnTo>
                    <a:pt x="13" y="93"/>
                  </a:lnTo>
                  <a:lnTo>
                    <a:pt x="13" y="89"/>
                  </a:lnTo>
                  <a:lnTo>
                    <a:pt x="15" y="82"/>
                  </a:lnTo>
                  <a:lnTo>
                    <a:pt x="18" y="78"/>
                  </a:lnTo>
                  <a:lnTo>
                    <a:pt x="20" y="72"/>
                  </a:lnTo>
                  <a:lnTo>
                    <a:pt x="22" y="67"/>
                  </a:lnTo>
                  <a:lnTo>
                    <a:pt x="24" y="63"/>
                  </a:lnTo>
                  <a:lnTo>
                    <a:pt x="24" y="56"/>
                  </a:lnTo>
                  <a:lnTo>
                    <a:pt x="26" y="52"/>
                  </a:lnTo>
                  <a:lnTo>
                    <a:pt x="28" y="48"/>
                  </a:lnTo>
                  <a:lnTo>
                    <a:pt x="31" y="41"/>
                  </a:lnTo>
                  <a:lnTo>
                    <a:pt x="35" y="37"/>
                  </a:lnTo>
                  <a:lnTo>
                    <a:pt x="37" y="32"/>
                  </a:lnTo>
                  <a:lnTo>
                    <a:pt x="39" y="28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7C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007" y="2327"/>
              <a:ext cx="98" cy="92"/>
            </a:xfrm>
            <a:custGeom>
              <a:avLst/>
              <a:gdLst>
                <a:gd name="T0" fmla="*/ 83 w 98"/>
                <a:gd name="T1" fmla="*/ 76 h 92"/>
                <a:gd name="T2" fmla="*/ 81 w 98"/>
                <a:gd name="T3" fmla="*/ 78 h 92"/>
                <a:gd name="T4" fmla="*/ 74 w 98"/>
                <a:gd name="T5" fmla="*/ 83 h 92"/>
                <a:gd name="T6" fmla="*/ 70 w 98"/>
                <a:gd name="T7" fmla="*/ 83 h 92"/>
                <a:gd name="T8" fmla="*/ 66 w 98"/>
                <a:gd name="T9" fmla="*/ 85 h 92"/>
                <a:gd name="T10" fmla="*/ 59 w 98"/>
                <a:gd name="T11" fmla="*/ 89 h 92"/>
                <a:gd name="T12" fmla="*/ 55 w 98"/>
                <a:gd name="T13" fmla="*/ 92 h 92"/>
                <a:gd name="T14" fmla="*/ 48 w 98"/>
                <a:gd name="T15" fmla="*/ 92 h 92"/>
                <a:gd name="T16" fmla="*/ 42 w 98"/>
                <a:gd name="T17" fmla="*/ 92 h 92"/>
                <a:gd name="T18" fmla="*/ 35 w 98"/>
                <a:gd name="T19" fmla="*/ 92 h 92"/>
                <a:gd name="T20" fmla="*/ 31 w 98"/>
                <a:gd name="T21" fmla="*/ 92 h 92"/>
                <a:gd name="T22" fmla="*/ 24 w 98"/>
                <a:gd name="T23" fmla="*/ 89 h 92"/>
                <a:gd name="T24" fmla="*/ 20 w 98"/>
                <a:gd name="T25" fmla="*/ 87 h 92"/>
                <a:gd name="T26" fmla="*/ 13 w 98"/>
                <a:gd name="T27" fmla="*/ 83 h 92"/>
                <a:gd name="T28" fmla="*/ 11 w 98"/>
                <a:gd name="T29" fmla="*/ 76 h 92"/>
                <a:gd name="T30" fmla="*/ 7 w 98"/>
                <a:gd name="T31" fmla="*/ 70 h 92"/>
                <a:gd name="T32" fmla="*/ 5 w 98"/>
                <a:gd name="T33" fmla="*/ 61 h 92"/>
                <a:gd name="T34" fmla="*/ 3 w 98"/>
                <a:gd name="T35" fmla="*/ 57 h 92"/>
                <a:gd name="T36" fmla="*/ 0 w 98"/>
                <a:gd name="T37" fmla="*/ 50 h 92"/>
                <a:gd name="T38" fmla="*/ 0 w 98"/>
                <a:gd name="T39" fmla="*/ 44 h 92"/>
                <a:gd name="T40" fmla="*/ 0 w 98"/>
                <a:gd name="T41" fmla="*/ 39 h 92"/>
                <a:gd name="T42" fmla="*/ 0 w 98"/>
                <a:gd name="T43" fmla="*/ 35 h 92"/>
                <a:gd name="T44" fmla="*/ 3 w 98"/>
                <a:gd name="T45" fmla="*/ 30 h 92"/>
                <a:gd name="T46" fmla="*/ 5 w 98"/>
                <a:gd name="T47" fmla="*/ 24 h 92"/>
                <a:gd name="T48" fmla="*/ 7 w 98"/>
                <a:gd name="T49" fmla="*/ 22 h 92"/>
                <a:gd name="T50" fmla="*/ 11 w 98"/>
                <a:gd name="T51" fmla="*/ 17 h 92"/>
                <a:gd name="T52" fmla="*/ 16 w 98"/>
                <a:gd name="T53" fmla="*/ 15 h 92"/>
                <a:gd name="T54" fmla="*/ 20 w 98"/>
                <a:gd name="T55" fmla="*/ 11 h 92"/>
                <a:gd name="T56" fmla="*/ 24 w 98"/>
                <a:gd name="T57" fmla="*/ 9 h 92"/>
                <a:gd name="T58" fmla="*/ 31 w 98"/>
                <a:gd name="T59" fmla="*/ 6 h 92"/>
                <a:gd name="T60" fmla="*/ 37 w 98"/>
                <a:gd name="T61" fmla="*/ 4 h 92"/>
                <a:gd name="T62" fmla="*/ 42 w 98"/>
                <a:gd name="T63" fmla="*/ 2 h 92"/>
                <a:gd name="T64" fmla="*/ 48 w 98"/>
                <a:gd name="T65" fmla="*/ 0 h 92"/>
                <a:gd name="T66" fmla="*/ 53 w 98"/>
                <a:gd name="T67" fmla="*/ 0 h 92"/>
                <a:gd name="T68" fmla="*/ 57 w 98"/>
                <a:gd name="T69" fmla="*/ 0 h 92"/>
                <a:gd name="T70" fmla="*/ 64 w 98"/>
                <a:gd name="T71" fmla="*/ 0 h 92"/>
                <a:gd name="T72" fmla="*/ 68 w 98"/>
                <a:gd name="T73" fmla="*/ 0 h 92"/>
                <a:gd name="T74" fmla="*/ 72 w 98"/>
                <a:gd name="T75" fmla="*/ 0 h 92"/>
                <a:gd name="T76" fmla="*/ 77 w 98"/>
                <a:gd name="T77" fmla="*/ 4 h 92"/>
                <a:gd name="T78" fmla="*/ 83 w 98"/>
                <a:gd name="T79" fmla="*/ 6 h 92"/>
                <a:gd name="T80" fmla="*/ 88 w 98"/>
                <a:gd name="T81" fmla="*/ 11 h 92"/>
                <a:gd name="T82" fmla="*/ 92 w 98"/>
                <a:gd name="T83" fmla="*/ 17 h 92"/>
                <a:gd name="T84" fmla="*/ 94 w 98"/>
                <a:gd name="T85" fmla="*/ 24 h 92"/>
                <a:gd name="T86" fmla="*/ 96 w 98"/>
                <a:gd name="T87" fmla="*/ 30 h 92"/>
                <a:gd name="T88" fmla="*/ 98 w 98"/>
                <a:gd name="T89" fmla="*/ 35 h 92"/>
                <a:gd name="T90" fmla="*/ 98 w 98"/>
                <a:gd name="T91" fmla="*/ 41 h 92"/>
                <a:gd name="T92" fmla="*/ 98 w 98"/>
                <a:gd name="T93" fmla="*/ 46 h 92"/>
                <a:gd name="T94" fmla="*/ 96 w 98"/>
                <a:gd name="T95" fmla="*/ 52 h 92"/>
                <a:gd name="T96" fmla="*/ 94 w 98"/>
                <a:gd name="T97" fmla="*/ 57 h 92"/>
                <a:gd name="T98" fmla="*/ 83 w 98"/>
                <a:gd name="T99" fmla="*/ 76 h 92"/>
                <a:gd name="T100" fmla="*/ 83 w 98"/>
                <a:gd name="T101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8" h="92">
                  <a:moveTo>
                    <a:pt x="83" y="76"/>
                  </a:moveTo>
                  <a:lnTo>
                    <a:pt x="81" y="78"/>
                  </a:lnTo>
                  <a:lnTo>
                    <a:pt x="74" y="83"/>
                  </a:lnTo>
                  <a:lnTo>
                    <a:pt x="70" y="83"/>
                  </a:lnTo>
                  <a:lnTo>
                    <a:pt x="66" y="85"/>
                  </a:lnTo>
                  <a:lnTo>
                    <a:pt x="59" y="89"/>
                  </a:lnTo>
                  <a:lnTo>
                    <a:pt x="55" y="92"/>
                  </a:lnTo>
                  <a:lnTo>
                    <a:pt x="48" y="92"/>
                  </a:lnTo>
                  <a:lnTo>
                    <a:pt x="42" y="92"/>
                  </a:lnTo>
                  <a:lnTo>
                    <a:pt x="35" y="92"/>
                  </a:lnTo>
                  <a:lnTo>
                    <a:pt x="31" y="92"/>
                  </a:lnTo>
                  <a:lnTo>
                    <a:pt x="24" y="89"/>
                  </a:lnTo>
                  <a:lnTo>
                    <a:pt x="20" y="87"/>
                  </a:lnTo>
                  <a:lnTo>
                    <a:pt x="13" y="83"/>
                  </a:lnTo>
                  <a:lnTo>
                    <a:pt x="11" y="76"/>
                  </a:lnTo>
                  <a:lnTo>
                    <a:pt x="7" y="70"/>
                  </a:lnTo>
                  <a:lnTo>
                    <a:pt x="5" y="61"/>
                  </a:lnTo>
                  <a:lnTo>
                    <a:pt x="3" y="57"/>
                  </a:lnTo>
                  <a:lnTo>
                    <a:pt x="0" y="50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3" y="30"/>
                  </a:lnTo>
                  <a:lnTo>
                    <a:pt x="5" y="24"/>
                  </a:lnTo>
                  <a:lnTo>
                    <a:pt x="7" y="22"/>
                  </a:lnTo>
                  <a:lnTo>
                    <a:pt x="11" y="17"/>
                  </a:lnTo>
                  <a:lnTo>
                    <a:pt x="16" y="15"/>
                  </a:lnTo>
                  <a:lnTo>
                    <a:pt x="20" y="11"/>
                  </a:lnTo>
                  <a:lnTo>
                    <a:pt x="24" y="9"/>
                  </a:lnTo>
                  <a:lnTo>
                    <a:pt x="31" y="6"/>
                  </a:lnTo>
                  <a:lnTo>
                    <a:pt x="37" y="4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7" y="4"/>
                  </a:lnTo>
                  <a:lnTo>
                    <a:pt x="83" y="6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4" y="24"/>
                  </a:lnTo>
                  <a:lnTo>
                    <a:pt x="96" y="30"/>
                  </a:lnTo>
                  <a:lnTo>
                    <a:pt x="98" y="35"/>
                  </a:lnTo>
                  <a:lnTo>
                    <a:pt x="98" y="41"/>
                  </a:lnTo>
                  <a:lnTo>
                    <a:pt x="98" y="46"/>
                  </a:lnTo>
                  <a:lnTo>
                    <a:pt x="96" y="52"/>
                  </a:lnTo>
                  <a:lnTo>
                    <a:pt x="94" y="57"/>
                  </a:lnTo>
                  <a:lnTo>
                    <a:pt x="83" y="76"/>
                  </a:lnTo>
                  <a:lnTo>
                    <a:pt x="83" y="76"/>
                  </a:lnTo>
                  <a:close/>
                </a:path>
              </a:pathLst>
            </a:custGeom>
            <a:solidFill>
              <a:srgbClr val="F5D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887" y="2011"/>
              <a:ext cx="554" cy="235"/>
            </a:xfrm>
            <a:custGeom>
              <a:avLst/>
              <a:gdLst>
                <a:gd name="T0" fmla="*/ 7 w 554"/>
                <a:gd name="T1" fmla="*/ 113 h 235"/>
                <a:gd name="T2" fmla="*/ 27 w 554"/>
                <a:gd name="T3" fmla="*/ 93 h 235"/>
                <a:gd name="T4" fmla="*/ 51 w 554"/>
                <a:gd name="T5" fmla="*/ 69 h 235"/>
                <a:gd name="T6" fmla="*/ 70 w 554"/>
                <a:gd name="T7" fmla="*/ 56 h 235"/>
                <a:gd name="T8" fmla="*/ 90 w 554"/>
                <a:gd name="T9" fmla="*/ 43 h 235"/>
                <a:gd name="T10" fmla="*/ 112 w 554"/>
                <a:gd name="T11" fmla="*/ 32 h 235"/>
                <a:gd name="T12" fmla="*/ 136 w 554"/>
                <a:gd name="T13" fmla="*/ 21 h 235"/>
                <a:gd name="T14" fmla="*/ 162 w 554"/>
                <a:gd name="T15" fmla="*/ 11 h 235"/>
                <a:gd name="T16" fmla="*/ 192 w 554"/>
                <a:gd name="T17" fmla="*/ 4 h 235"/>
                <a:gd name="T18" fmla="*/ 221 w 554"/>
                <a:gd name="T19" fmla="*/ 0 h 235"/>
                <a:gd name="T20" fmla="*/ 256 w 554"/>
                <a:gd name="T21" fmla="*/ 0 h 235"/>
                <a:gd name="T22" fmla="*/ 290 w 554"/>
                <a:gd name="T23" fmla="*/ 4 h 235"/>
                <a:gd name="T24" fmla="*/ 323 w 554"/>
                <a:gd name="T25" fmla="*/ 13 h 235"/>
                <a:gd name="T26" fmla="*/ 343 w 554"/>
                <a:gd name="T27" fmla="*/ 19 h 235"/>
                <a:gd name="T28" fmla="*/ 365 w 554"/>
                <a:gd name="T29" fmla="*/ 30 h 235"/>
                <a:gd name="T30" fmla="*/ 395 w 554"/>
                <a:gd name="T31" fmla="*/ 50 h 235"/>
                <a:gd name="T32" fmla="*/ 423 w 554"/>
                <a:gd name="T33" fmla="*/ 69 h 235"/>
                <a:gd name="T34" fmla="*/ 450 w 554"/>
                <a:gd name="T35" fmla="*/ 89 h 235"/>
                <a:gd name="T36" fmla="*/ 478 w 554"/>
                <a:gd name="T37" fmla="*/ 115 h 235"/>
                <a:gd name="T38" fmla="*/ 502 w 554"/>
                <a:gd name="T39" fmla="*/ 141 h 235"/>
                <a:gd name="T40" fmla="*/ 519 w 554"/>
                <a:gd name="T41" fmla="*/ 165 h 235"/>
                <a:gd name="T42" fmla="*/ 532 w 554"/>
                <a:gd name="T43" fmla="*/ 189 h 235"/>
                <a:gd name="T44" fmla="*/ 543 w 554"/>
                <a:gd name="T45" fmla="*/ 207 h 235"/>
                <a:gd name="T46" fmla="*/ 550 w 554"/>
                <a:gd name="T47" fmla="*/ 224 h 235"/>
                <a:gd name="T48" fmla="*/ 508 w 554"/>
                <a:gd name="T49" fmla="*/ 218 h 235"/>
                <a:gd name="T50" fmla="*/ 495 w 554"/>
                <a:gd name="T51" fmla="*/ 200 h 235"/>
                <a:gd name="T52" fmla="*/ 476 w 554"/>
                <a:gd name="T53" fmla="*/ 172 h 235"/>
                <a:gd name="T54" fmla="*/ 454 w 554"/>
                <a:gd name="T55" fmla="*/ 148 h 235"/>
                <a:gd name="T56" fmla="*/ 439 w 554"/>
                <a:gd name="T57" fmla="*/ 130 h 235"/>
                <a:gd name="T58" fmla="*/ 421 w 554"/>
                <a:gd name="T59" fmla="*/ 113 h 235"/>
                <a:gd name="T60" fmla="*/ 402 w 554"/>
                <a:gd name="T61" fmla="*/ 93 h 235"/>
                <a:gd name="T62" fmla="*/ 382 w 554"/>
                <a:gd name="T63" fmla="*/ 76 h 235"/>
                <a:gd name="T64" fmla="*/ 360 w 554"/>
                <a:gd name="T65" fmla="*/ 61 h 235"/>
                <a:gd name="T66" fmla="*/ 338 w 554"/>
                <a:gd name="T67" fmla="*/ 48 h 235"/>
                <a:gd name="T68" fmla="*/ 314 w 554"/>
                <a:gd name="T69" fmla="*/ 39 h 235"/>
                <a:gd name="T70" fmla="*/ 293 w 554"/>
                <a:gd name="T71" fmla="*/ 30 h 235"/>
                <a:gd name="T72" fmla="*/ 269 w 554"/>
                <a:gd name="T73" fmla="*/ 26 h 235"/>
                <a:gd name="T74" fmla="*/ 245 w 554"/>
                <a:gd name="T75" fmla="*/ 26 h 235"/>
                <a:gd name="T76" fmla="*/ 221 w 554"/>
                <a:gd name="T77" fmla="*/ 28 h 235"/>
                <a:gd name="T78" fmla="*/ 197 w 554"/>
                <a:gd name="T79" fmla="*/ 32 h 235"/>
                <a:gd name="T80" fmla="*/ 173 w 554"/>
                <a:gd name="T81" fmla="*/ 37 h 235"/>
                <a:gd name="T82" fmla="*/ 151 w 554"/>
                <a:gd name="T83" fmla="*/ 43 h 235"/>
                <a:gd name="T84" fmla="*/ 127 w 554"/>
                <a:gd name="T85" fmla="*/ 52 h 235"/>
                <a:gd name="T86" fmla="*/ 107 w 554"/>
                <a:gd name="T87" fmla="*/ 61 h 235"/>
                <a:gd name="T88" fmla="*/ 88 w 554"/>
                <a:gd name="T89" fmla="*/ 69 h 235"/>
                <a:gd name="T90" fmla="*/ 70 w 554"/>
                <a:gd name="T91" fmla="*/ 78 h 235"/>
                <a:gd name="T92" fmla="*/ 46 w 554"/>
                <a:gd name="T93" fmla="*/ 93 h 235"/>
                <a:gd name="T94" fmla="*/ 22 w 554"/>
                <a:gd name="T95" fmla="*/ 109 h 235"/>
                <a:gd name="T96" fmla="*/ 5 w 554"/>
                <a:gd name="T97" fmla="*/ 12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4" h="235">
                  <a:moveTo>
                    <a:pt x="0" y="124"/>
                  </a:moveTo>
                  <a:lnTo>
                    <a:pt x="0" y="122"/>
                  </a:lnTo>
                  <a:lnTo>
                    <a:pt x="5" y="117"/>
                  </a:lnTo>
                  <a:lnTo>
                    <a:pt x="7" y="113"/>
                  </a:lnTo>
                  <a:lnTo>
                    <a:pt x="11" y="109"/>
                  </a:lnTo>
                  <a:lnTo>
                    <a:pt x="16" y="104"/>
                  </a:lnTo>
                  <a:lnTo>
                    <a:pt x="22" y="100"/>
                  </a:lnTo>
                  <a:lnTo>
                    <a:pt x="27" y="93"/>
                  </a:lnTo>
                  <a:lnTo>
                    <a:pt x="33" y="87"/>
                  </a:lnTo>
                  <a:lnTo>
                    <a:pt x="40" y="80"/>
                  </a:lnTo>
                  <a:lnTo>
                    <a:pt x="48" y="74"/>
                  </a:lnTo>
                  <a:lnTo>
                    <a:pt x="51" y="69"/>
                  </a:lnTo>
                  <a:lnTo>
                    <a:pt x="55" y="67"/>
                  </a:lnTo>
                  <a:lnTo>
                    <a:pt x="59" y="65"/>
                  </a:lnTo>
                  <a:lnTo>
                    <a:pt x="66" y="61"/>
                  </a:lnTo>
                  <a:lnTo>
                    <a:pt x="70" y="56"/>
                  </a:lnTo>
                  <a:lnTo>
                    <a:pt x="75" y="54"/>
                  </a:lnTo>
                  <a:lnTo>
                    <a:pt x="79" y="50"/>
                  </a:lnTo>
                  <a:lnTo>
                    <a:pt x="85" y="48"/>
                  </a:lnTo>
                  <a:lnTo>
                    <a:pt x="90" y="43"/>
                  </a:lnTo>
                  <a:lnTo>
                    <a:pt x="94" y="41"/>
                  </a:lnTo>
                  <a:lnTo>
                    <a:pt x="101" y="39"/>
                  </a:lnTo>
                  <a:lnTo>
                    <a:pt x="107" y="35"/>
                  </a:lnTo>
                  <a:lnTo>
                    <a:pt x="112" y="32"/>
                  </a:lnTo>
                  <a:lnTo>
                    <a:pt x="118" y="28"/>
                  </a:lnTo>
                  <a:lnTo>
                    <a:pt x="123" y="26"/>
                  </a:lnTo>
                  <a:lnTo>
                    <a:pt x="131" y="24"/>
                  </a:lnTo>
                  <a:lnTo>
                    <a:pt x="136" y="21"/>
                  </a:lnTo>
                  <a:lnTo>
                    <a:pt x="142" y="17"/>
                  </a:lnTo>
                  <a:lnTo>
                    <a:pt x="149" y="15"/>
                  </a:lnTo>
                  <a:lnTo>
                    <a:pt x="157" y="15"/>
                  </a:lnTo>
                  <a:lnTo>
                    <a:pt x="162" y="11"/>
                  </a:lnTo>
                  <a:lnTo>
                    <a:pt x="170" y="8"/>
                  </a:lnTo>
                  <a:lnTo>
                    <a:pt x="177" y="8"/>
                  </a:lnTo>
                  <a:lnTo>
                    <a:pt x="186" y="6"/>
                  </a:lnTo>
                  <a:lnTo>
                    <a:pt x="192" y="4"/>
                  </a:lnTo>
                  <a:lnTo>
                    <a:pt x="199" y="4"/>
                  </a:lnTo>
                  <a:lnTo>
                    <a:pt x="208" y="2"/>
                  </a:lnTo>
                  <a:lnTo>
                    <a:pt x="214" y="2"/>
                  </a:lnTo>
                  <a:lnTo>
                    <a:pt x="221" y="0"/>
                  </a:lnTo>
                  <a:lnTo>
                    <a:pt x="229" y="0"/>
                  </a:lnTo>
                  <a:lnTo>
                    <a:pt x="238" y="0"/>
                  </a:lnTo>
                  <a:lnTo>
                    <a:pt x="247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1" y="2"/>
                  </a:lnTo>
                  <a:lnTo>
                    <a:pt x="282" y="4"/>
                  </a:lnTo>
                  <a:lnTo>
                    <a:pt x="290" y="4"/>
                  </a:lnTo>
                  <a:lnTo>
                    <a:pt x="299" y="6"/>
                  </a:lnTo>
                  <a:lnTo>
                    <a:pt x="308" y="8"/>
                  </a:lnTo>
                  <a:lnTo>
                    <a:pt x="319" y="11"/>
                  </a:lnTo>
                  <a:lnTo>
                    <a:pt x="323" y="13"/>
                  </a:lnTo>
                  <a:lnTo>
                    <a:pt x="327" y="15"/>
                  </a:lnTo>
                  <a:lnTo>
                    <a:pt x="332" y="15"/>
                  </a:lnTo>
                  <a:lnTo>
                    <a:pt x="338" y="17"/>
                  </a:lnTo>
                  <a:lnTo>
                    <a:pt x="343" y="19"/>
                  </a:lnTo>
                  <a:lnTo>
                    <a:pt x="347" y="21"/>
                  </a:lnTo>
                  <a:lnTo>
                    <a:pt x="351" y="24"/>
                  </a:lnTo>
                  <a:lnTo>
                    <a:pt x="356" y="26"/>
                  </a:lnTo>
                  <a:lnTo>
                    <a:pt x="365" y="30"/>
                  </a:lnTo>
                  <a:lnTo>
                    <a:pt x="373" y="35"/>
                  </a:lnTo>
                  <a:lnTo>
                    <a:pt x="382" y="39"/>
                  </a:lnTo>
                  <a:lnTo>
                    <a:pt x="389" y="43"/>
                  </a:lnTo>
                  <a:lnTo>
                    <a:pt x="395" y="50"/>
                  </a:lnTo>
                  <a:lnTo>
                    <a:pt x="402" y="54"/>
                  </a:lnTo>
                  <a:lnTo>
                    <a:pt x="410" y="59"/>
                  </a:lnTo>
                  <a:lnTo>
                    <a:pt x="417" y="65"/>
                  </a:lnTo>
                  <a:lnTo>
                    <a:pt x="423" y="69"/>
                  </a:lnTo>
                  <a:lnTo>
                    <a:pt x="430" y="74"/>
                  </a:lnTo>
                  <a:lnTo>
                    <a:pt x="437" y="78"/>
                  </a:lnTo>
                  <a:lnTo>
                    <a:pt x="443" y="85"/>
                  </a:lnTo>
                  <a:lnTo>
                    <a:pt x="450" y="89"/>
                  </a:lnTo>
                  <a:lnTo>
                    <a:pt x="458" y="96"/>
                  </a:lnTo>
                  <a:lnTo>
                    <a:pt x="465" y="102"/>
                  </a:lnTo>
                  <a:lnTo>
                    <a:pt x="471" y="109"/>
                  </a:lnTo>
                  <a:lnTo>
                    <a:pt x="478" y="115"/>
                  </a:lnTo>
                  <a:lnTo>
                    <a:pt x="484" y="122"/>
                  </a:lnTo>
                  <a:lnTo>
                    <a:pt x="491" y="128"/>
                  </a:lnTo>
                  <a:lnTo>
                    <a:pt x="498" y="135"/>
                  </a:lnTo>
                  <a:lnTo>
                    <a:pt x="502" y="141"/>
                  </a:lnTo>
                  <a:lnTo>
                    <a:pt x="506" y="148"/>
                  </a:lnTo>
                  <a:lnTo>
                    <a:pt x="511" y="152"/>
                  </a:lnTo>
                  <a:lnTo>
                    <a:pt x="515" y="161"/>
                  </a:lnTo>
                  <a:lnTo>
                    <a:pt x="519" y="165"/>
                  </a:lnTo>
                  <a:lnTo>
                    <a:pt x="524" y="172"/>
                  </a:lnTo>
                  <a:lnTo>
                    <a:pt x="528" y="178"/>
                  </a:lnTo>
                  <a:lnTo>
                    <a:pt x="530" y="185"/>
                  </a:lnTo>
                  <a:lnTo>
                    <a:pt x="532" y="189"/>
                  </a:lnTo>
                  <a:lnTo>
                    <a:pt x="537" y="194"/>
                  </a:lnTo>
                  <a:lnTo>
                    <a:pt x="539" y="198"/>
                  </a:lnTo>
                  <a:lnTo>
                    <a:pt x="541" y="202"/>
                  </a:lnTo>
                  <a:lnTo>
                    <a:pt x="543" y="207"/>
                  </a:lnTo>
                  <a:lnTo>
                    <a:pt x="546" y="211"/>
                  </a:lnTo>
                  <a:lnTo>
                    <a:pt x="548" y="216"/>
                  </a:lnTo>
                  <a:lnTo>
                    <a:pt x="550" y="220"/>
                  </a:lnTo>
                  <a:lnTo>
                    <a:pt x="550" y="224"/>
                  </a:lnTo>
                  <a:lnTo>
                    <a:pt x="554" y="231"/>
                  </a:lnTo>
                  <a:lnTo>
                    <a:pt x="554" y="233"/>
                  </a:lnTo>
                  <a:lnTo>
                    <a:pt x="554" y="235"/>
                  </a:lnTo>
                  <a:lnTo>
                    <a:pt x="508" y="218"/>
                  </a:lnTo>
                  <a:lnTo>
                    <a:pt x="506" y="216"/>
                  </a:lnTo>
                  <a:lnTo>
                    <a:pt x="502" y="209"/>
                  </a:lnTo>
                  <a:lnTo>
                    <a:pt x="498" y="205"/>
                  </a:lnTo>
                  <a:lnTo>
                    <a:pt x="495" y="200"/>
                  </a:lnTo>
                  <a:lnTo>
                    <a:pt x="491" y="194"/>
                  </a:lnTo>
                  <a:lnTo>
                    <a:pt x="487" y="187"/>
                  </a:lnTo>
                  <a:lnTo>
                    <a:pt x="480" y="181"/>
                  </a:lnTo>
                  <a:lnTo>
                    <a:pt x="476" y="172"/>
                  </a:lnTo>
                  <a:lnTo>
                    <a:pt x="469" y="165"/>
                  </a:lnTo>
                  <a:lnTo>
                    <a:pt x="463" y="157"/>
                  </a:lnTo>
                  <a:lnTo>
                    <a:pt x="458" y="152"/>
                  </a:lnTo>
                  <a:lnTo>
                    <a:pt x="454" y="148"/>
                  </a:lnTo>
                  <a:lnTo>
                    <a:pt x="450" y="144"/>
                  </a:lnTo>
                  <a:lnTo>
                    <a:pt x="445" y="139"/>
                  </a:lnTo>
                  <a:lnTo>
                    <a:pt x="443" y="135"/>
                  </a:lnTo>
                  <a:lnTo>
                    <a:pt x="439" y="130"/>
                  </a:lnTo>
                  <a:lnTo>
                    <a:pt x="434" y="126"/>
                  </a:lnTo>
                  <a:lnTo>
                    <a:pt x="430" y="122"/>
                  </a:lnTo>
                  <a:lnTo>
                    <a:pt x="426" y="117"/>
                  </a:lnTo>
                  <a:lnTo>
                    <a:pt x="421" y="113"/>
                  </a:lnTo>
                  <a:lnTo>
                    <a:pt x="417" y="109"/>
                  </a:lnTo>
                  <a:lnTo>
                    <a:pt x="410" y="102"/>
                  </a:lnTo>
                  <a:lnTo>
                    <a:pt x="406" y="98"/>
                  </a:lnTo>
                  <a:lnTo>
                    <a:pt x="402" y="93"/>
                  </a:lnTo>
                  <a:lnTo>
                    <a:pt x="397" y="91"/>
                  </a:lnTo>
                  <a:lnTo>
                    <a:pt x="393" y="87"/>
                  </a:lnTo>
                  <a:lnTo>
                    <a:pt x="386" y="83"/>
                  </a:lnTo>
                  <a:lnTo>
                    <a:pt x="382" y="76"/>
                  </a:lnTo>
                  <a:lnTo>
                    <a:pt x="375" y="74"/>
                  </a:lnTo>
                  <a:lnTo>
                    <a:pt x="371" y="69"/>
                  </a:lnTo>
                  <a:lnTo>
                    <a:pt x="365" y="65"/>
                  </a:lnTo>
                  <a:lnTo>
                    <a:pt x="360" y="61"/>
                  </a:lnTo>
                  <a:lnTo>
                    <a:pt x="354" y="59"/>
                  </a:lnTo>
                  <a:lnTo>
                    <a:pt x="349" y="54"/>
                  </a:lnTo>
                  <a:lnTo>
                    <a:pt x="343" y="52"/>
                  </a:lnTo>
                  <a:lnTo>
                    <a:pt x="338" y="48"/>
                  </a:lnTo>
                  <a:lnTo>
                    <a:pt x="332" y="45"/>
                  </a:lnTo>
                  <a:lnTo>
                    <a:pt x="325" y="43"/>
                  </a:lnTo>
                  <a:lnTo>
                    <a:pt x="319" y="41"/>
                  </a:lnTo>
                  <a:lnTo>
                    <a:pt x="314" y="39"/>
                  </a:lnTo>
                  <a:lnTo>
                    <a:pt x="308" y="35"/>
                  </a:lnTo>
                  <a:lnTo>
                    <a:pt x="304" y="35"/>
                  </a:lnTo>
                  <a:lnTo>
                    <a:pt x="297" y="32"/>
                  </a:lnTo>
                  <a:lnTo>
                    <a:pt x="293" y="30"/>
                  </a:lnTo>
                  <a:lnTo>
                    <a:pt x="286" y="28"/>
                  </a:lnTo>
                  <a:lnTo>
                    <a:pt x="280" y="28"/>
                  </a:lnTo>
                  <a:lnTo>
                    <a:pt x="273" y="26"/>
                  </a:lnTo>
                  <a:lnTo>
                    <a:pt x="269" y="26"/>
                  </a:lnTo>
                  <a:lnTo>
                    <a:pt x="262" y="26"/>
                  </a:lnTo>
                  <a:lnTo>
                    <a:pt x="258" y="26"/>
                  </a:lnTo>
                  <a:lnTo>
                    <a:pt x="251" y="26"/>
                  </a:lnTo>
                  <a:lnTo>
                    <a:pt x="245" y="26"/>
                  </a:lnTo>
                  <a:lnTo>
                    <a:pt x="238" y="26"/>
                  </a:lnTo>
                  <a:lnTo>
                    <a:pt x="232" y="26"/>
                  </a:lnTo>
                  <a:lnTo>
                    <a:pt x="225" y="26"/>
                  </a:lnTo>
                  <a:lnTo>
                    <a:pt x="221" y="28"/>
                  </a:lnTo>
                  <a:lnTo>
                    <a:pt x="214" y="28"/>
                  </a:lnTo>
                  <a:lnTo>
                    <a:pt x="208" y="30"/>
                  </a:lnTo>
                  <a:lnTo>
                    <a:pt x="201" y="30"/>
                  </a:lnTo>
                  <a:lnTo>
                    <a:pt x="197" y="32"/>
                  </a:lnTo>
                  <a:lnTo>
                    <a:pt x="190" y="32"/>
                  </a:lnTo>
                  <a:lnTo>
                    <a:pt x="184" y="35"/>
                  </a:lnTo>
                  <a:lnTo>
                    <a:pt x="177" y="35"/>
                  </a:lnTo>
                  <a:lnTo>
                    <a:pt x="173" y="37"/>
                  </a:lnTo>
                  <a:lnTo>
                    <a:pt x="166" y="39"/>
                  </a:lnTo>
                  <a:lnTo>
                    <a:pt x="162" y="41"/>
                  </a:lnTo>
                  <a:lnTo>
                    <a:pt x="155" y="43"/>
                  </a:lnTo>
                  <a:lnTo>
                    <a:pt x="151" y="43"/>
                  </a:lnTo>
                  <a:lnTo>
                    <a:pt x="144" y="45"/>
                  </a:lnTo>
                  <a:lnTo>
                    <a:pt x="140" y="48"/>
                  </a:lnTo>
                  <a:lnTo>
                    <a:pt x="133" y="50"/>
                  </a:lnTo>
                  <a:lnTo>
                    <a:pt x="127" y="52"/>
                  </a:lnTo>
                  <a:lnTo>
                    <a:pt x="123" y="54"/>
                  </a:lnTo>
                  <a:lnTo>
                    <a:pt x="118" y="56"/>
                  </a:lnTo>
                  <a:lnTo>
                    <a:pt x="114" y="59"/>
                  </a:lnTo>
                  <a:lnTo>
                    <a:pt x="107" y="61"/>
                  </a:lnTo>
                  <a:lnTo>
                    <a:pt x="103" y="63"/>
                  </a:lnTo>
                  <a:lnTo>
                    <a:pt x="99" y="65"/>
                  </a:lnTo>
                  <a:lnTo>
                    <a:pt x="92" y="67"/>
                  </a:lnTo>
                  <a:lnTo>
                    <a:pt x="88" y="69"/>
                  </a:lnTo>
                  <a:lnTo>
                    <a:pt x="83" y="74"/>
                  </a:lnTo>
                  <a:lnTo>
                    <a:pt x="79" y="76"/>
                  </a:lnTo>
                  <a:lnTo>
                    <a:pt x="75" y="76"/>
                  </a:lnTo>
                  <a:lnTo>
                    <a:pt x="70" y="78"/>
                  </a:lnTo>
                  <a:lnTo>
                    <a:pt x="66" y="83"/>
                  </a:lnTo>
                  <a:lnTo>
                    <a:pt x="61" y="85"/>
                  </a:lnTo>
                  <a:lnTo>
                    <a:pt x="55" y="89"/>
                  </a:lnTo>
                  <a:lnTo>
                    <a:pt x="46" y="93"/>
                  </a:lnTo>
                  <a:lnTo>
                    <a:pt x="40" y="98"/>
                  </a:lnTo>
                  <a:lnTo>
                    <a:pt x="33" y="100"/>
                  </a:lnTo>
                  <a:lnTo>
                    <a:pt x="27" y="104"/>
                  </a:lnTo>
                  <a:lnTo>
                    <a:pt x="22" y="109"/>
                  </a:lnTo>
                  <a:lnTo>
                    <a:pt x="16" y="111"/>
                  </a:lnTo>
                  <a:lnTo>
                    <a:pt x="11" y="115"/>
                  </a:lnTo>
                  <a:lnTo>
                    <a:pt x="7" y="117"/>
                  </a:lnTo>
                  <a:lnTo>
                    <a:pt x="5" y="120"/>
                  </a:lnTo>
                  <a:lnTo>
                    <a:pt x="0" y="122"/>
                  </a:lnTo>
                  <a:lnTo>
                    <a:pt x="0" y="12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898" y="2043"/>
              <a:ext cx="378" cy="98"/>
            </a:xfrm>
            <a:custGeom>
              <a:avLst/>
              <a:gdLst>
                <a:gd name="T0" fmla="*/ 5 w 378"/>
                <a:gd name="T1" fmla="*/ 94 h 98"/>
                <a:gd name="T2" fmla="*/ 16 w 378"/>
                <a:gd name="T3" fmla="*/ 85 h 98"/>
                <a:gd name="T4" fmla="*/ 33 w 378"/>
                <a:gd name="T5" fmla="*/ 72 h 98"/>
                <a:gd name="T6" fmla="*/ 53 w 378"/>
                <a:gd name="T7" fmla="*/ 59 h 98"/>
                <a:gd name="T8" fmla="*/ 70 w 378"/>
                <a:gd name="T9" fmla="*/ 51 h 98"/>
                <a:gd name="T10" fmla="*/ 83 w 378"/>
                <a:gd name="T11" fmla="*/ 42 h 98"/>
                <a:gd name="T12" fmla="*/ 98 w 378"/>
                <a:gd name="T13" fmla="*/ 35 h 98"/>
                <a:gd name="T14" fmla="*/ 114 w 378"/>
                <a:gd name="T15" fmla="*/ 29 h 98"/>
                <a:gd name="T16" fmla="*/ 129 w 378"/>
                <a:gd name="T17" fmla="*/ 20 h 98"/>
                <a:gd name="T18" fmla="*/ 146 w 378"/>
                <a:gd name="T19" fmla="*/ 16 h 98"/>
                <a:gd name="T20" fmla="*/ 164 w 378"/>
                <a:gd name="T21" fmla="*/ 11 h 98"/>
                <a:gd name="T22" fmla="*/ 181 w 378"/>
                <a:gd name="T23" fmla="*/ 7 h 98"/>
                <a:gd name="T24" fmla="*/ 199 w 378"/>
                <a:gd name="T25" fmla="*/ 3 h 98"/>
                <a:gd name="T26" fmla="*/ 218 w 378"/>
                <a:gd name="T27" fmla="*/ 3 h 98"/>
                <a:gd name="T28" fmla="*/ 238 w 378"/>
                <a:gd name="T29" fmla="*/ 0 h 98"/>
                <a:gd name="T30" fmla="*/ 255 w 378"/>
                <a:gd name="T31" fmla="*/ 3 h 98"/>
                <a:gd name="T32" fmla="*/ 277 w 378"/>
                <a:gd name="T33" fmla="*/ 5 h 98"/>
                <a:gd name="T34" fmla="*/ 293 w 378"/>
                <a:gd name="T35" fmla="*/ 9 h 98"/>
                <a:gd name="T36" fmla="*/ 308 w 378"/>
                <a:gd name="T37" fmla="*/ 16 h 98"/>
                <a:gd name="T38" fmla="*/ 321 w 378"/>
                <a:gd name="T39" fmla="*/ 22 h 98"/>
                <a:gd name="T40" fmla="*/ 338 w 378"/>
                <a:gd name="T41" fmla="*/ 35 h 98"/>
                <a:gd name="T42" fmla="*/ 356 w 378"/>
                <a:gd name="T43" fmla="*/ 51 h 98"/>
                <a:gd name="T44" fmla="*/ 373 w 378"/>
                <a:gd name="T45" fmla="*/ 68 h 98"/>
                <a:gd name="T46" fmla="*/ 375 w 378"/>
                <a:gd name="T47" fmla="*/ 72 h 98"/>
                <a:gd name="T48" fmla="*/ 358 w 378"/>
                <a:gd name="T49" fmla="*/ 68 h 98"/>
                <a:gd name="T50" fmla="*/ 340 w 378"/>
                <a:gd name="T51" fmla="*/ 66 h 98"/>
                <a:gd name="T52" fmla="*/ 323 w 378"/>
                <a:gd name="T53" fmla="*/ 61 h 98"/>
                <a:gd name="T54" fmla="*/ 301 w 378"/>
                <a:gd name="T55" fmla="*/ 59 h 98"/>
                <a:gd name="T56" fmla="*/ 279 w 378"/>
                <a:gd name="T57" fmla="*/ 55 h 98"/>
                <a:gd name="T58" fmla="*/ 253 w 378"/>
                <a:gd name="T59" fmla="*/ 53 h 98"/>
                <a:gd name="T60" fmla="*/ 229 w 378"/>
                <a:gd name="T61" fmla="*/ 53 h 98"/>
                <a:gd name="T62" fmla="*/ 205 w 378"/>
                <a:gd name="T63" fmla="*/ 53 h 98"/>
                <a:gd name="T64" fmla="*/ 183 w 378"/>
                <a:gd name="T65" fmla="*/ 55 h 98"/>
                <a:gd name="T66" fmla="*/ 159 w 378"/>
                <a:gd name="T67" fmla="*/ 59 h 98"/>
                <a:gd name="T68" fmla="*/ 138 w 378"/>
                <a:gd name="T69" fmla="*/ 64 h 98"/>
                <a:gd name="T70" fmla="*/ 114 w 378"/>
                <a:gd name="T71" fmla="*/ 68 h 98"/>
                <a:gd name="T72" fmla="*/ 90 w 378"/>
                <a:gd name="T73" fmla="*/ 72 h 98"/>
                <a:gd name="T74" fmla="*/ 68 w 378"/>
                <a:gd name="T75" fmla="*/ 79 h 98"/>
                <a:gd name="T76" fmla="*/ 48 w 378"/>
                <a:gd name="T77" fmla="*/ 85 h 98"/>
                <a:gd name="T78" fmla="*/ 31 w 378"/>
                <a:gd name="T79" fmla="*/ 88 h 98"/>
                <a:gd name="T80" fmla="*/ 18 w 378"/>
                <a:gd name="T81" fmla="*/ 94 h 98"/>
                <a:gd name="T82" fmla="*/ 0 w 378"/>
                <a:gd name="T8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8" h="98">
                  <a:moveTo>
                    <a:pt x="0" y="98"/>
                  </a:moveTo>
                  <a:lnTo>
                    <a:pt x="0" y="96"/>
                  </a:lnTo>
                  <a:lnTo>
                    <a:pt x="5" y="94"/>
                  </a:lnTo>
                  <a:lnTo>
                    <a:pt x="7" y="90"/>
                  </a:lnTo>
                  <a:lnTo>
                    <a:pt x="11" y="88"/>
                  </a:lnTo>
                  <a:lnTo>
                    <a:pt x="16" y="85"/>
                  </a:lnTo>
                  <a:lnTo>
                    <a:pt x="22" y="81"/>
                  </a:lnTo>
                  <a:lnTo>
                    <a:pt x="26" y="77"/>
                  </a:lnTo>
                  <a:lnTo>
                    <a:pt x="33" y="72"/>
                  </a:lnTo>
                  <a:lnTo>
                    <a:pt x="40" y="68"/>
                  </a:lnTo>
                  <a:lnTo>
                    <a:pt x="46" y="64"/>
                  </a:lnTo>
                  <a:lnTo>
                    <a:pt x="53" y="59"/>
                  </a:lnTo>
                  <a:lnTo>
                    <a:pt x="61" y="55"/>
                  </a:lnTo>
                  <a:lnTo>
                    <a:pt x="66" y="53"/>
                  </a:lnTo>
                  <a:lnTo>
                    <a:pt x="70" y="51"/>
                  </a:lnTo>
                  <a:lnTo>
                    <a:pt x="74" y="46"/>
                  </a:lnTo>
                  <a:lnTo>
                    <a:pt x="81" y="44"/>
                  </a:lnTo>
                  <a:lnTo>
                    <a:pt x="83" y="42"/>
                  </a:lnTo>
                  <a:lnTo>
                    <a:pt x="90" y="40"/>
                  </a:lnTo>
                  <a:lnTo>
                    <a:pt x="94" y="37"/>
                  </a:lnTo>
                  <a:lnTo>
                    <a:pt x="98" y="35"/>
                  </a:lnTo>
                  <a:lnTo>
                    <a:pt x="103" y="33"/>
                  </a:lnTo>
                  <a:lnTo>
                    <a:pt x="107" y="31"/>
                  </a:lnTo>
                  <a:lnTo>
                    <a:pt x="114" y="29"/>
                  </a:lnTo>
                  <a:lnTo>
                    <a:pt x="120" y="27"/>
                  </a:lnTo>
                  <a:lnTo>
                    <a:pt x="125" y="22"/>
                  </a:lnTo>
                  <a:lnTo>
                    <a:pt x="129" y="20"/>
                  </a:lnTo>
                  <a:lnTo>
                    <a:pt x="133" y="20"/>
                  </a:lnTo>
                  <a:lnTo>
                    <a:pt x="140" y="18"/>
                  </a:lnTo>
                  <a:lnTo>
                    <a:pt x="146" y="16"/>
                  </a:lnTo>
                  <a:lnTo>
                    <a:pt x="151" y="13"/>
                  </a:lnTo>
                  <a:lnTo>
                    <a:pt x="157" y="11"/>
                  </a:lnTo>
                  <a:lnTo>
                    <a:pt x="164" y="11"/>
                  </a:lnTo>
                  <a:lnTo>
                    <a:pt x="168" y="9"/>
                  </a:lnTo>
                  <a:lnTo>
                    <a:pt x="175" y="9"/>
                  </a:lnTo>
                  <a:lnTo>
                    <a:pt x="181" y="7"/>
                  </a:lnTo>
                  <a:lnTo>
                    <a:pt x="188" y="7"/>
                  </a:lnTo>
                  <a:lnTo>
                    <a:pt x="192" y="5"/>
                  </a:lnTo>
                  <a:lnTo>
                    <a:pt x="199" y="3"/>
                  </a:lnTo>
                  <a:lnTo>
                    <a:pt x="205" y="3"/>
                  </a:lnTo>
                  <a:lnTo>
                    <a:pt x="212" y="3"/>
                  </a:lnTo>
                  <a:lnTo>
                    <a:pt x="218" y="3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8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5" y="3"/>
                  </a:lnTo>
                  <a:lnTo>
                    <a:pt x="264" y="3"/>
                  </a:lnTo>
                  <a:lnTo>
                    <a:pt x="271" y="3"/>
                  </a:lnTo>
                  <a:lnTo>
                    <a:pt x="277" y="5"/>
                  </a:lnTo>
                  <a:lnTo>
                    <a:pt x="282" y="7"/>
                  </a:lnTo>
                  <a:lnTo>
                    <a:pt x="288" y="7"/>
                  </a:lnTo>
                  <a:lnTo>
                    <a:pt x="293" y="9"/>
                  </a:lnTo>
                  <a:lnTo>
                    <a:pt x="297" y="11"/>
                  </a:lnTo>
                  <a:lnTo>
                    <a:pt x="301" y="13"/>
                  </a:lnTo>
                  <a:lnTo>
                    <a:pt x="308" y="16"/>
                  </a:lnTo>
                  <a:lnTo>
                    <a:pt x="312" y="18"/>
                  </a:lnTo>
                  <a:lnTo>
                    <a:pt x="316" y="20"/>
                  </a:lnTo>
                  <a:lnTo>
                    <a:pt x="321" y="22"/>
                  </a:lnTo>
                  <a:lnTo>
                    <a:pt x="323" y="27"/>
                  </a:lnTo>
                  <a:lnTo>
                    <a:pt x="332" y="31"/>
                  </a:lnTo>
                  <a:lnTo>
                    <a:pt x="338" y="35"/>
                  </a:lnTo>
                  <a:lnTo>
                    <a:pt x="345" y="42"/>
                  </a:lnTo>
                  <a:lnTo>
                    <a:pt x="351" y="46"/>
                  </a:lnTo>
                  <a:lnTo>
                    <a:pt x="356" y="51"/>
                  </a:lnTo>
                  <a:lnTo>
                    <a:pt x="362" y="55"/>
                  </a:lnTo>
                  <a:lnTo>
                    <a:pt x="369" y="61"/>
                  </a:lnTo>
                  <a:lnTo>
                    <a:pt x="373" y="68"/>
                  </a:lnTo>
                  <a:lnTo>
                    <a:pt x="375" y="72"/>
                  </a:lnTo>
                  <a:lnTo>
                    <a:pt x="378" y="72"/>
                  </a:lnTo>
                  <a:lnTo>
                    <a:pt x="375" y="72"/>
                  </a:lnTo>
                  <a:lnTo>
                    <a:pt x="371" y="72"/>
                  </a:lnTo>
                  <a:lnTo>
                    <a:pt x="364" y="70"/>
                  </a:lnTo>
                  <a:lnTo>
                    <a:pt x="358" y="68"/>
                  </a:lnTo>
                  <a:lnTo>
                    <a:pt x="351" y="68"/>
                  </a:lnTo>
                  <a:lnTo>
                    <a:pt x="347" y="66"/>
                  </a:lnTo>
                  <a:lnTo>
                    <a:pt x="340" y="66"/>
                  </a:lnTo>
                  <a:lnTo>
                    <a:pt x="336" y="64"/>
                  </a:lnTo>
                  <a:lnTo>
                    <a:pt x="330" y="61"/>
                  </a:lnTo>
                  <a:lnTo>
                    <a:pt x="323" y="61"/>
                  </a:lnTo>
                  <a:lnTo>
                    <a:pt x="316" y="59"/>
                  </a:lnTo>
                  <a:lnTo>
                    <a:pt x="310" y="59"/>
                  </a:lnTo>
                  <a:lnTo>
                    <a:pt x="301" y="59"/>
                  </a:lnTo>
                  <a:lnTo>
                    <a:pt x="295" y="57"/>
                  </a:lnTo>
                  <a:lnTo>
                    <a:pt x="286" y="57"/>
                  </a:lnTo>
                  <a:lnTo>
                    <a:pt x="279" y="55"/>
                  </a:lnTo>
                  <a:lnTo>
                    <a:pt x="271" y="53"/>
                  </a:lnTo>
                  <a:lnTo>
                    <a:pt x="262" y="53"/>
                  </a:lnTo>
                  <a:lnTo>
                    <a:pt x="253" y="53"/>
                  </a:lnTo>
                  <a:lnTo>
                    <a:pt x="247" y="53"/>
                  </a:lnTo>
                  <a:lnTo>
                    <a:pt x="238" y="53"/>
                  </a:lnTo>
                  <a:lnTo>
                    <a:pt x="229" y="53"/>
                  </a:lnTo>
                  <a:lnTo>
                    <a:pt x="221" y="53"/>
                  </a:lnTo>
                  <a:lnTo>
                    <a:pt x="214" y="53"/>
                  </a:lnTo>
                  <a:lnTo>
                    <a:pt x="205" y="53"/>
                  </a:lnTo>
                  <a:lnTo>
                    <a:pt x="199" y="53"/>
                  </a:lnTo>
                  <a:lnTo>
                    <a:pt x="192" y="53"/>
                  </a:lnTo>
                  <a:lnTo>
                    <a:pt x="183" y="55"/>
                  </a:lnTo>
                  <a:lnTo>
                    <a:pt x="177" y="57"/>
                  </a:lnTo>
                  <a:lnTo>
                    <a:pt x="168" y="57"/>
                  </a:lnTo>
                  <a:lnTo>
                    <a:pt x="159" y="59"/>
                  </a:lnTo>
                  <a:lnTo>
                    <a:pt x="153" y="59"/>
                  </a:lnTo>
                  <a:lnTo>
                    <a:pt x="144" y="61"/>
                  </a:lnTo>
                  <a:lnTo>
                    <a:pt x="138" y="64"/>
                  </a:lnTo>
                  <a:lnTo>
                    <a:pt x="129" y="66"/>
                  </a:lnTo>
                  <a:lnTo>
                    <a:pt x="122" y="68"/>
                  </a:lnTo>
                  <a:lnTo>
                    <a:pt x="114" y="68"/>
                  </a:lnTo>
                  <a:lnTo>
                    <a:pt x="105" y="70"/>
                  </a:lnTo>
                  <a:lnTo>
                    <a:pt x="98" y="70"/>
                  </a:lnTo>
                  <a:lnTo>
                    <a:pt x="90" y="72"/>
                  </a:lnTo>
                  <a:lnTo>
                    <a:pt x="83" y="75"/>
                  </a:lnTo>
                  <a:lnTo>
                    <a:pt x="74" y="77"/>
                  </a:lnTo>
                  <a:lnTo>
                    <a:pt x="68" y="79"/>
                  </a:lnTo>
                  <a:lnTo>
                    <a:pt x="61" y="81"/>
                  </a:lnTo>
                  <a:lnTo>
                    <a:pt x="55" y="81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7" y="88"/>
                  </a:lnTo>
                  <a:lnTo>
                    <a:pt x="31" y="88"/>
                  </a:lnTo>
                  <a:lnTo>
                    <a:pt x="26" y="90"/>
                  </a:lnTo>
                  <a:lnTo>
                    <a:pt x="22" y="92"/>
                  </a:lnTo>
                  <a:lnTo>
                    <a:pt x="18" y="94"/>
                  </a:lnTo>
                  <a:lnTo>
                    <a:pt x="9" y="94"/>
                  </a:lnTo>
                  <a:lnTo>
                    <a:pt x="5" y="9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A67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906430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Dateline" pitchFamily="2" charset="0"/>
              </a:rPr>
              <a:t>Operating System Software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Master controller for all activities that take place within a computer; primary purpose is to help the computer system monitor itself in order to function efficiently.</a:t>
            </a:r>
          </a:p>
          <a:p>
            <a:pPr>
              <a:lnSpc>
                <a:spcPct val="90000"/>
              </a:lnSpc>
            </a:pPr>
            <a:r>
              <a:rPr lang="en-US" dirty="0"/>
              <a:t>Interacts with application software, device drivers, and hardware to manage a computer’s resources.</a:t>
            </a:r>
          </a:p>
          <a:p>
            <a:pPr>
              <a:lnSpc>
                <a:spcPct val="90000"/>
              </a:lnSpc>
            </a:pPr>
            <a:r>
              <a:rPr lang="en-US" dirty="0"/>
              <a:t>Ensures that input and output proceed in an orderly manner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Microsoft Windows, Mac OS, Linux, and Unix</a:t>
            </a:r>
            <a:endParaRPr lang="en-US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Dateline"/>
              </a:rPr>
              <a:t>Command Line Interface</a:t>
            </a:r>
            <a:endParaRPr lang="en-US" b="1" dirty="0">
              <a:latin typeface="Datelin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3886200" cy="4530725"/>
          </a:xfrm>
        </p:spPr>
        <p:txBody>
          <a:bodyPr/>
          <a:lstStyle/>
          <a:p>
            <a:r>
              <a:rPr lang="en-US" dirty="0" smtClean="0"/>
              <a:t>Text based operating system. To interact with this system you type commands to perform specific tasks. </a:t>
            </a:r>
          </a:p>
        </p:txBody>
      </p:sp>
      <p:pic>
        <p:nvPicPr>
          <p:cNvPr id="4" name="Picture 3" descr="Command Line Interf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8537" y="1676400"/>
            <a:ext cx="3638263" cy="4953000"/>
          </a:xfrm>
          <a:prstGeom prst="rect">
            <a:avLst/>
          </a:prstGeom>
        </p:spPr>
      </p:pic>
    </p:spTree>
  </p:cSld>
  <p:clrMapOvr>
    <a:masterClrMapping/>
  </p:clrMapOvr>
  <p:transition spd="med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Dateline" pitchFamily="2" charset="0"/>
              </a:rPr>
              <a:t>GUI (Graphical User Interface)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267200" cy="4530725"/>
          </a:xfrm>
        </p:spPr>
        <p:txBody>
          <a:bodyPr/>
          <a:lstStyle/>
          <a:p>
            <a:r>
              <a:rPr lang="en-US" sz="2800" dirty="0"/>
              <a:t>A type of user interface that features on-screen objects, such as menus and icons, </a:t>
            </a:r>
            <a:r>
              <a:rPr lang="en-US" sz="2800" dirty="0" smtClean="0"/>
              <a:t>that are manipulated </a:t>
            </a:r>
            <a:r>
              <a:rPr lang="en-US" sz="2800" dirty="0"/>
              <a:t>by a mouse.</a:t>
            </a:r>
          </a:p>
          <a:p>
            <a:r>
              <a:rPr lang="en-US" sz="2800" dirty="0"/>
              <a:t>Abbreviation is pronounced “gooey”.</a:t>
            </a:r>
          </a:p>
          <a:p>
            <a:endParaRPr lang="en-US" sz="2800" dirty="0"/>
          </a:p>
        </p:txBody>
      </p:sp>
      <p:pic>
        <p:nvPicPr>
          <p:cNvPr id="6" name="Content Placeholder 5" descr="GUI Interfac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48725" y="1717675"/>
            <a:ext cx="4544459" cy="3616325"/>
          </a:xfrm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Dateline" pitchFamily="2" charset="0"/>
              </a:rPr>
              <a:t>Operating System Terminology</a:t>
            </a:r>
            <a:endParaRPr lang="en-US" sz="4400" b="1" dirty="0">
              <a:latin typeface="Dateline" pitchFamily="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6400800" cy="4606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Dateline"/>
              </a:rPr>
              <a:t>Drive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A location on a network that is set aside for the collection of data. </a:t>
            </a:r>
            <a:endParaRPr lang="en-US" sz="2300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Dateline" pitchFamily="2" charset="0"/>
              </a:rPr>
              <a:t>Folder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The subdirectory or subdivision of a drive that can contain files or other folders.</a:t>
            </a:r>
          </a:p>
          <a:p>
            <a:r>
              <a:rPr lang="en-US" dirty="0" smtClean="0">
                <a:latin typeface="Dateline"/>
              </a:rPr>
              <a:t>Program</a:t>
            </a:r>
          </a:p>
          <a:p>
            <a:pPr lvl="1"/>
            <a:r>
              <a:rPr lang="en-US" sz="2000" dirty="0" smtClean="0"/>
              <a:t>Set of detailed, step-by-step instructions that tell a computer how to solve a problem or carry out a task.</a:t>
            </a:r>
            <a:endParaRPr lang="en-US" dirty="0" smtClean="0">
              <a:latin typeface="Dateline" pitchFamily="2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Dateline" pitchFamily="2" charset="0"/>
              </a:rPr>
              <a:t>File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A named collection of data that exists on a storage medium. </a:t>
            </a:r>
            <a:r>
              <a:rPr lang="en-US" sz="2300" dirty="0" smtClean="0"/>
              <a:t>(EX. A </a:t>
            </a:r>
            <a:r>
              <a:rPr lang="en-US" sz="2300" dirty="0" smtClean="0"/>
              <a:t>document file)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3482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16725" y="1031875"/>
          <a:ext cx="2174875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Bitmap Image" r:id="rId4" imgW="2172003" imgH="1895238" progId="PBrush">
                  <p:embed/>
                </p:oleObj>
              </mc:Choice>
              <mc:Fallback>
                <p:oleObj name="Bitmap Image" r:id="rId4" imgW="2172003" imgH="189523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1031875"/>
                        <a:ext cx="2174875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2624</TotalTime>
  <Words>821</Words>
  <Application>Microsoft Office PowerPoint</Application>
  <PresentationFormat>On-screen Show (4:3)</PresentationFormat>
  <Paragraphs>126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Apex</vt:lpstr>
      <vt:lpstr>Bitmap Image</vt:lpstr>
      <vt:lpstr>Computer Software</vt:lpstr>
      <vt:lpstr>Software</vt:lpstr>
      <vt:lpstr>System Software</vt:lpstr>
      <vt:lpstr>Terminology</vt:lpstr>
      <vt:lpstr>Boot Process</vt:lpstr>
      <vt:lpstr>Operating System Software</vt:lpstr>
      <vt:lpstr>Command Line Interface</vt:lpstr>
      <vt:lpstr>GUI (Graphical User Interface)</vt:lpstr>
      <vt:lpstr>Operating System Terminology</vt:lpstr>
      <vt:lpstr>GUI Terminology</vt:lpstr>
      <vt:lpstr>Multitasking</vt:lpstr>
      <vt:lpstr>Application Software</vt:lpstr>
      <vt:lpstr>Software Types</vt:lpstr>
      <vt:lpstr>Platform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Computers</dc:title>
  <dc:creator>Michelle Guymon</dc:creator>
  <cp:lastModifiedBy>Monica Earl</cp:lastModifiedBy>
  <cp:revision>213</cp:revision>
  <dcterms:created xsi:type="dcterms:W3CDTF">2003-02-05T15:45:59Z</dcterms:created>
  <dcterms:modified xsi:type="dcterms:W3CDTF">2015-01-21T23:46:25Z</dcterms:modified>
</cp:coreProperties>
</file>