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88CA8-2A1B-4B63-A346-CABE4904441C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6B3EC-D2E7-40B4-A230-E2AD8CC83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6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9059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0724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8089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0064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2591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208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7925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2002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2591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13151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9853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5848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52610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76710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32932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9811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8483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9285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3972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6285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9000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5249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3662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1766214"/>
            <a:ext cx="3572510" cy="3623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04028" y="1766214"/>
            <a:ext cx="2695575" cy="3623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19200" y="318388"/>
            <a:ext cx="6477000" cy="4857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6653" y="203403"/>
            <a:ext cx="7930692" cy="1395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1044" y="1935137"/>
            <a:ext cx="7461910" cy="3587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rget.com/" TargetMode="External"/><Relationship Id="rId7" Type="http://schemas.openxmlformats.org/officeDocument/2006/relationships/hyperlink" Target="http://www.comcast.ne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redcross.org/" TargetMode="External"/><Relationship Id="rId5" Type="http://schemas.openxmlformats.org/officeDocument/2006/relationships/hyperlink" Target="http://www.byu.edu/" TargetMode="External"/><Relationship Id="rId4" Type="http://schemas.openxmlformats.org/officeDocument/2006/relationships/hyperlink" Target="http://www.whitehouse.gov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jh.alpineschools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1828800"/>
            <a:ext cx="6096000" cy="45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6296" rIns="0" bIns="0" rtlCol="0">
            <a:spAutoFit/>
          </a:bodyPr>
          <a:lstStyle/>
          <a:p>
            <a:pPr marL="2179955">
              <a:lnSpc>
                <a:spcPct val="100000"/>
              </a:lnSpc>
            </a:pPr>
            <a:r>
              <a:rPr sz="8000" b="0" spc="-75" dirty="0">
                <a:latin typeface="Tahoma"/>
                <a:cs typeface="Tahoma"/>
              </a:rPr>
              <a:t>Internet</a:t>
            </a:r>
            <a:endParaRPr sz="8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0286" rIns="0" bIns="0" rtlCol="0">
            <a:spAutoFit/>
          </a:bodyPr>
          <a:lstStyle/>
          <a:p>
            <a:pPr marL="538480">
              <a:lnSpc>
                <a:spcPts val="9550"/>
              </a:lnSpc>
            </a:pPr>
            <a:r>
              <a:rPr sz="8000" spc="-375" dirty="0"/>
              <a:t>Searc</a:t>
            </a:r>
            <a:r>
              <a:rPr sz="8000" spc="-430" dirty="0"/>
              <a:t>h</a:t>
            </a:r>
            <a:r>
              <a:rPr sz="8000" spc="-400" dirty="0"/>
              <a:t> </a:t>
            </a:r>
            <a:r>
              <a:rPr sz="8000" spc="40" dirty="0"/>
              <a:t>Eng</a:t>
            </a:r>
            <a:r>
              <a:rPr sz="8000" spc="-10" dirty="0"/>
              <a:t>i</a:t>
            </a:r>
            <a:r>
              <a:rPr sz="8000" spc="-470" dirty="0"/>
              <a:t>nes</a:t>
            </a:r>
            <a:endParaRPr sz="8000"/>
          </a:p>
        </p:txBody>
      </p:sp>
      <p:sp>
        <p:nvSpPr>
          <p:cNvPr id="3" name="object 3"/>
          <p:cNvSpPr txBox="1"/>
          <p:nvPr/>
        </p:nvSpPr>
        <p:spPr>
          <a:xfrm>
            <a:off x="300939" y="1525322"/>
            <a:ext cx="3965575" cy="5097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8420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0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4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40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ch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40" dirty="0">
                <a:latin typeface="Calibri"/>
                <a:cs typeface="Calibri"/>
              </a:rPr>
              <a:t>n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25" dirty="0">
                <a:latin typeface="Calibri"/>
                <a:cs typeface="Calibri"/>
              </a:rPr>
              <a:t>orm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using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0" dirty="0">
                <a:latin typeface="Calibri"/>
                <a:cs typeface="Calibri"/>
              </a:rPr>
              <a:t>k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40" dirty="0">
                <a:latin typeface="Calibri"/>
                <a:cs typeface="Calibri"/>
              </a:rPr>
              <a:t>w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ds.</a:t>
            </a:r>
            <a:endParaRPr sz="2800">
              <a:latin typeface="Calibri"/>
              <a:cs typeface="Calibri"/>
            </a:endParaRPr>
          </a:p>
          <a:p>
            <a:pPr marL="756285" marR="5080" lvl="1" indent="-286385" algn="just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tur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l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40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s about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40" dirty="0">
                <a:latin typeface="Calibri"/>
                <a:cs typeface="Calibri"/>
              </a:rPr>
              <a:t>n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25" dirty="0">
                <a:latin typeface="Calibri"/>
                <a:cs typeface="Calibri"/>
              </a:rPr>
              <a:t>orm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u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sea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ched.</a:t>
            </a:r>
            <a:endParaRPr sz="2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65" dirty="0">
                <a:latin typeface="Calibri"/>
                <a:cs typeface="Calibri"/>
              </a:rPr>
              <a:t>x</a:t>
            </a:r>
            <a:r>
              <a:rPr sz="2800" b="1" spc="-15" dirty="0">
                <a:latin typeface="Calibri"/>
                <a:cs typeface="Calibri"/>
              </a:rPr>
              <a:t>amples: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Google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sz="2800" dirty="0">
                <a:latin typeface="Calibri"/>
                <a:cs typeface="Calibri"/>
              </a:rPr>
              <a:t>Bi</a:t>
            </a:r>
            <a:r>
              <a:rPr sz="2800" spc="-15" dirty="0">
                <a:latin typeface="Calibri"/>
                <a:cs typeface="Calibri"/>
              </a:rPr>
              <a:t>ng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sz="2800" spc="-19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ahoo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Ask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89753" y="1981200"/>
            <a:ext cx="4254246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62562" y="3274390"/>
            <a:ext cx="2338743" cy="1844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56025" y="2783916"/>
            <a:ext cx="1219200" cy="5174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0" y="3157092"/>
            <a:ext cx="762000" cy="348615"/>
          </a:xfrm>
          <a:custGeom>
            <a:avLst/>
            <a:gdLst/>
            <a:ahLst/>
            <a:cxnLst/>
            <a:rect l="l" t="t" r="r" b="b"/>
            <a:pathLst>
              <a:path w="762000" h="348614">
                <a:moveTo>
                  <a:pt x="0" y="0"/>
                </a:moveTo>
                <a:lnTo>
                  <a:pt x="762000" y="348107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0" y="2108403"/>
            <a:ext cx="954024" cy="6678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34000" y="2590800"/>
            <a:ext cx="457200" cy="193675"/>
          </a:xfrm>
          <a:custGeom>
            <a:avLst/>
            <a:gdLst/>
            <a:ahLst/>
            <a:cxnLst/>
            <a:rect l="l" t="t" r="r" b="b"/>
            <a:pathLst>
              <a:path w="457200" h="193675">
                <a:moveTo>
                  <a:pt x="457200" y="193166"/>
                </a:move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48096" y="1593659"/>
            <a:ext cx="1048245" cy="7751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72225" y="22098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1000"/>
                </a:moveTo>
                <a:lnTo>
                  <a:pt x="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55866" y="1735035"/>
            <a:ext cx="1246454" cy="6134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53200" y="2209800"/>
            <a:ext cx="502920" cy="233045"/>
          </a:xfrm>
          <a:custGeom>
            <a:avLst/>
            <a:gdLst/>
            <a:ahLst/>
            <a:cxnLst/>
            <a:rect l="l" t="t" r="r" b="b"/>
            <a:pathLst>
              <a:path w="502920" h="233044">
                <a:moveTo>
                  <a:pt x="0" y="232537"/>
                </a:moveTo>
                <a:lnTo>
                  <a:pt x="502666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986" rIns="0" bIns="0" rtlCol="0">
            <a:spAutoFit/>
          </a:bodyPr>
          <a:lstStyle/>
          <a:p>
            <a:pPr marL="549275">
              <a:lnSpc>
                <a:spcPts val="9450"/>
              </a:lnSpc>
            </a:pPr>
            <a:r>
              <a:rPr sz="8000" spc="45" dirty="0"/>
              <a:t>Domain</a:t>
            </a:r>
            <a:r>
              <a:rPr sz="8000" spc="-415" dirty="0"/>
              <a:t> </a:t>
            </a:r>
            <a:r>
              <a:rPr sz="8000" spc="330" dirty="0"/>
              <a:t>Na</a:t>
            </a:r>
            <a:r>
              <a:rPr sz="8000" spc="455" dirty="0"/>
              <a:t>m</a:t>
            </a:r>
            <a:r>
              <a:rPr sz="8000" spc="-600" dirty="0"/>
              <a:t>e</a:t>
            </a:r>
            <a:endParaRPr sz="8000"/>
          </a:p>
        </p:txBody>
      </p:sp>
      <p:sp>
        <p:nvSpPr>
          <p:cNvPr id="3" name="object 3"/>
          <p:cNvSpPr txBox="1"/>
          <p:nvPr/>
        </p:nvSpPr>
        <p:spPr>
          <a:xfrm>
            <a:off x="358241" y="1767003"/>
            <a:ext cx="3977004" cy="3364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25654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800" spc="-25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u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wh</a:t>
            </a:r>
            <a:r>
              <a:rPr sz="2800" spc="-4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3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40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si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looking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t.</a:t>
            </a:r>
            <a:endParaRPr sz="2800">
              <a:latin typeface="Calibri"/>
              <a:cs typeface="Calibri"/>
            </a:endParaRPr>
          </a:p>
          <a:p>
            <a:pPr marL="756285" marR="5080" lvl="1" indent="-286385" algn="just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 </a:t>
            </a:r>
            <a:r>
              <a:rPr sz="2800" spc="-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eds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thousan</a:t>
            </a:r>
            <a:r>
              <a:rPr sz="2800" spc="-3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</a:t>
            </a:r>
            <a:r>
              <a:rPr sz="2800" spc="-40" dirty="0">
                <a:latin typeface="Calibri"/>
                <a:cs typeface="Calibri"/>
              </a:rPr>
              <a:t>f</a:t>
            </a:r>
            <a:r>
              <a:rPr sz="2800" spc="-8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 </a:t>
            </a:r>
            <a:r>
              <a:rPr sz="2800" spc="-20" dirty="0">
                <a:latin typeface="Calibri"/>
                <a:cs typeface="Calibri"/>
              </a:rPr>
              <a:t>domain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ou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e.</a:t>
            </a:r>
            <a:endParaRPr sz="2800">
              <a:latin typeface="Calibri"/>
              <a:cs typeface="Calibri"/>
            </a:endParaRPr>
          </a:p>
          <a:p>
            <a:pPr marL="756285" lvl="1" indent="-286385" algn="ctr">
              <a:lnSpc>
                <a:spcPct val="100000"/>
              </a:lnSpc>
              <a:buFont typeface="Arial"/>
              <a:buChar char="•"/>
              <a:tabLst>
                <a:tab pos="474980" algn="l"/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Mo</a:t>
            </a:r>
            <a:r>
              <a:rPr sz="2800" spc="-6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ou</a:t>
            </a:r>
            <a:r>
              <a:rPr sz="2800" spc="-3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tr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7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245745" algn="ctr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wn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domain</a:t>
            </a:r>
            <a:r>
              <a:rPr sz="2800" spc="-15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4400" y="2057400"/>
            <a:ext cx="3739896" cy="35278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2457" y="190703"/>
            <a:ext cx="4652645" cy="142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050"/>
              </a:lnSpc>
            </a:pPr>
            <a:r>
              <a:rPr sz="5600" b="1" spc="114" dirty="0">
                <a:latin typeface="Trebuchet MS"/>
                <a:cs typeface="Trebuchet MS"/>
              </a:rPr>
              <a:t>Dom</a:t>
            </a:r>
            <a:r>
              <a:rPr sz="5600" b="1" spc="95" dirty="0">
                <a:latin typeface="Trebuchet MS"/>
                <a:cs typeface="Trebuchet MS"/>
              </a:rPr>
              <a:t>a</a:t>
            </a:r>
            <a:r>
              <a:rPr sz="5600" b="1" spc="-150" dirty="0">
                <a:latin typeface="Trebuchet MS"/>
                <a:cs typeface="Trebuchet MS"/>
              </a:rPr>
              <a:t>in</a:t>
            </a:r>
            <a:r>
              <a:rPr sz="5600" b="1" spc="-315" dirty="0">
                <a:latin typeface="Trebuchet MS"/>
                <a:cs typeface="Trebuchet MS"/>
              </a:rPr>
              <a:t> </a:t>
            </a:r>
            <a:r>
              <a:rPr sz="5600" b="1" spc="229" dirty="0">
                <a:latin typeface="Trebuchet MS"/>
                <a:cs typeface="Trebuchet MS"/>
              </a:rPr>
              <a:t>Na</a:t>
            </a:r>
            <a:r>
              <a:rPr sz="5600" b="1" spc="350" dirty="0">
                <a:latin typeface="Trebuchet MS"/>
                <a:cs typeface="Trebuchet MS"/>
              </a:rPr>
              <a:t>m</a:t>
            </a:r>
            <a:r>
              <a:rPr sz="5600" b="1" spc="-420" dirty="0">
                <a:latin typeface="Trebuchet MS"/>
                <a:cs typeface="Trebuchet MS"/>
              </a:rPr>
              <a:t>e</a:t>
            </a:r>
            <a:endParaRPr sz="5600">
              <a:latin typeface="Trebuchet MS"/>
              <a:cs typeface="Trebuchet MS"/>
            </a:endParaRPr>
          </a:p>
          <a:p>
            <a:pPr marL="1270" algn="ctr">
              <a:lnSpc>
                <a:spcPts val="6045"/>
              </a:lnSpc>
            </a:pPr>
            <a:r>
              <a:rPr sz="5600" b="1" spc="-65" dirty="0">
                <a:latin typeface="Times New Roman"/>
                <a:cs typeface="Times New Roman"/>
              </a:rPr>
              <a:t>Continued…</a:t>
            </a:r>
            <a:endParaRPr sz="5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535940" y="1766214"/>
            <a:ext cx="3572510" cy="3754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3670">
              <a:lnSpc>
                <a:spcPct val="100000"/>
              </a:lnSpc>
            </a:pPr>
            <a:r>
              <a:rPr spc="-5" dirty="0"/>
              <a:t>Domain</a:t>
            </a:r>
          </a:p>
          <a:p>
            <a:pPr marL="12700">
              <a:lnSpc>
                <a:spcPct val="100000"/>
              </a:lnSpc>
            </a:pPr>
            <a:r>
              <a:rPr u="none" spc="-5" dirty="0"/>
              <a:t>.</a:t>
            </a:r>
            <a:r>
              <a:rPr u="none" spc="-15" dirty="0"/>
              <a:t>c</a:t>
            </a:r>
            <a:r>
              <a:rPr u="none" dirty="0"/>
              <a:t>om</a:t>
            </a:r>
            <a:r>
              <a:rPr u="none" spc="-20" dirty="0"/>
              <a:t> </a:t>
            </a:r>
            <a:r>
              <a:rPr b="0" u="none" dirty="0">
                <a:latin typeface="Calibri"/>
                <a:cs typeface="Calibri"/>
              </a:rPr>
              <a:t>=</a:t>
            </a:r>
            <a:r>
              <a:rPr b="0" u="none" spc="-5" dirty="0">
                <a:latin typeface="Calibri"/>
                <a:cs typeface="Calibri"/>
              </a:rPr>
              <a:t> </a:t>
            </a:r>
            <a:r>
              <a:rPr b="0" u="none" spc="-35" dirty="0">
                <a:latin typeface="Calibri"/>
                <a:cs typeface="Calibri"/>
              </a:rPr>
              <a:t>c</a:t>
            </a:r>
            <a:r>
              <a:rPr b="0" u="none" spc="-25" dirty="0">
                <a:latin typeface="Calibri"/>
                <a:cs typeface="Calibri"/>
              </a:rPr>
              <a:t>omme</a:t>
            </a:r>
            <a:r>
              <a:rPr b="0" u="none" spc="-35" dirty="0">
                <a:latin typeface="Calibri"/>
                <a:cs typeface="Calibri"/>
              </a:rPr>
              <a:t>r</a:t>
            </a:r>
            <a:r>
              <a:rPr b="0" u="none" dirty="0">
                <a:latin typeface="Calibri"/>
                <a:cs typeface="Calibri"/>
              </a:rPr>
              <a:t>ci</a:t>
            </a:r>
            <a:r>
              <a:rPr b="0" u="none" spc="5" dirty="0">
                <a:latin typeface="Calibri"/>
                <a:cs typeface="Calibri"/>
              </a:rPr>
              <a:t>a</a:t>
            </a:r>
            <a:r>
              <a:rPr b="0" u="none" dirty="0">
                <a:latin typeface="Calibri"/>
                <a:cs typeface="Calibri"/>
              </a:rPr>
              <a:t>l</a:t>
            </a:r>
            <a:r>
              <a:rPr b="0" u="none" spc="-40" dirty="0">
                <a:latin typeface="Calibri"/>
                <a:cs typeface="Calibri"/>
              </a:rPr>
              <a:t> </a:t>
            </a:r>
            <a:r>
              <a:rPr b="0" u="none" spc="-45" dirty="0">
                <a:latin typeface="Calibri"/>
                <a:cs typeface="Calibri"/>
              </a:rPr>
              <a:t>w</a:t>
            </a:r>
            <a:r>
              <a:rPr b="0" u="none" spc="-15" dirty="0">
                <a:latin typeface="Calibri"/>
                <a:cs typeface="Calibri"/>
              </a:rPr>
              <a:t>e</a:t>
            </a:r>
            <a:r>
              <a:rPr b="0" u="none" spc="-25" dirty="0">
                <a:latin typeface="Calibri"/>
                <a:cs typeface="Calibri"/>
              </a:rPr>
              <a:t>b</a:t>
            </a:r>
            <a:r>
              <a:rPr b="0" u="none" spc="-5" dirty="0">
                <a:latin typeface="Calibri"/>
                <a:cs typeface="Calibri"/>
              </a:rPr>
              <a:t>si</a:t>
            </a:r>
            <a:r>
              <a:rPr b="0" u="none" spc="-25" dirty="0">
                <a:latin typeface="Calibri"/>
                <a:cs typeface="Calibri"/>
              </a:rPr>
              <a:t>t</a:t>
            </a:r>
            <a:r>
              <a:rPr b="0" u="none" spc="-15" dirty="0">
                <a:latin typeface="Calibri"/>
                <a:cs typeface="Calibri"/>
              </a:rPr>
              <a:t>e</a:t>
            </a: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u="none" spc="15" dirty="0"/>
              <a:t>.</a:t>
            </a:r>
            <a:r>
              <a:rPr u="none" spc="-25" dirty="0"/>
              <a:t>g</a:t>
            </a:r>
            <a:r>
              <a:rPr u="none" spc="-10" dirty="0"/>
              <a:t>o</a:t>
            </a:r>
            <a:r>
              <a:rPr u="none" dirty="0"/>
              <a:t>v </a:t>
            </a:r>
            <a:r>
              <a:rPr b="0" u="none" dirty="0">
                <a:latin typeface="Calibri"/>
                <a:cs typeface="Calibri"/>
              </a:rPr>
              <a:t>=</a:t>
            </a:r>
            <a:r>
              <a:rPr b="0" u="none" spc="-15" dirty="0">
                <a:latin typeface="Calibri"/>
                <a:cs typeface="Calibri"/>
              </a:rPr>
              <a:t> g</a:t>
            </a:r>
            <a:r>
              <a:rPr b="0" u="none" spc="-20" dirty="0">
                <a:latin typeface="Calibri"/>
                <a:cs typeface="Calibri"/>
              </a:rPr>
              <a:t>o</a:t>
            </a:r>
            <a:r>
              <a:rPr b="0" u="none" spc="-30" dirty="0">
                <a:latin typeface="Calibri"/>
                <a:cs typeface="Calibri"/>
              </a:rPr>
              <a:t>v</a:t>
            </a:r>
            <a:r>
              <a:rPr b="0" u="none" dirty="0">
                <a:latin typeface="Calibri"/>
                <a:cs typeface="Calibri"/>
              </a:rPr>
              <a:t>ernme</a:t>
            </a:r>
            <a:r>
              <a:rPr b="0" u="none" spc="-30" dirty="0">
                <a:latin typeface="Calibri"/>
                <a:cs typeface="Calibri"/>
              </a:rPr>
              <a:t>n</a:t>
            </a:r>
            <a:r>
              <a:rPr b="0" u="none" dirty="0">
                <a:latin typeface="Calibri"/>
                <a:cs typeface="Calibri"/>
              </a:rPr>
              <a:t>t </a:t>
            </a:r>
            <a:r>
              <a:rPr b="0" u="none" spc="-30" dirty="0">
                <a:latin typeface="Calibri"/>
                <a:cs typeface="Calibri"/>
              </a:rPr>
              <a:t>w</a:t>
            </a:r>
            <a:r>
              <a:rPr b="0" u="none" dirty="0">
                <a:latin typeface="Calibri"/>
                <a:cs typeface="Calibri"/>
              </a:rPr>
              <a:t>e</a:t>
            </a:r>
            <a:r>
              <a:rPr b="0" u="none" spc="-15" dirty="0">
                <a:latin typeface="Calibri"/>
                <a:cs typeface="Calibri"/>
              </a:rPr>
              <a:t>b</a:t>
            </a:r>
            <a:r>
              <a:rPr b="0" u="none" spc="-5" dirty="0">
                <a:latin typeface="Calibri"/>
                <a:cs typeface="Calibri"/>
              </a:rPr>
              <a:t>si</a:t>
            </a:r>
            <a:r>
              <a:rPr b="0" u="none" spc="-30" dirty="0">
                <a:latin typeface="Calibri"/>
                <a:cs typeface="Calibri"/>
              </a:rPr>
              <a:t>t</a:t>
            </a:r>
            <a:r>
              <a:rPr b="0" u="none" dirty="0">
                <a:latin typeface="Calibri"/>
                <a:cs typeface="Calibri"/>
              </a:rPr>
              <a:t>e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u="none" spc="-5" dirty="0"/>
              <a:t>.</a:t>
            </a:r>
            <a:r>
              <a:rPr u="none" spc="-20" dirty="0"/>
              <a:t>ed</a:t>
            </a:r>
            <a:r>
              <a:rPr u="none" spc="-15" dirty="0"/>
              <a:t>u</a:t>
            </a:r>
            <a:r>
              <a:rPr u="none" spc="10" dirty="0"/>
              <a:t> </a:t>
            </a:r>
            <a:r>
              <a:rPr b="0" u="none" dirty="0">
                <a:latin typeface="Calibri"/>
                <a:cs typeface="Calibri"/>
              </a:rPr>
              <a:t>=</a:t>
            </a:r>
            <a:r>
              <a:rPr b="0" u="none" spc="-15" dirty="0">
                <a:latin typeface="Calibri"/>
                <a:cs typeface="Calibri"/>
              </a:rPr>
              <a:t> </a:t>
            </a:r>
            <a:r>
              <a:rPr b="0" u="none" dirty="0" smtClean="0">
                <a:latin typeface="Calibri"/>
                <a:cs typeface="Calibri"/>
              </a:rPr>
              <a:t>edu</a:t>
            </a:r>
            <a:r>
              <a:rPr b="0" u="none" spc="-20" dirty="0" smtClean="0">
                <a:latin typeface="Calibri"/>
                <a:cs typeface="Calibri"/>
              </a:rPr>
              <a:t>c</a:t>
            </a:r>
            <a:r>
              <a:rPr b="0" u="none" spc="-25" dirty="0" smtClean="0">
                <a:latin typeface="Calibri"/>
                <a:cs typeface="Calibri"/>
              </a:rPr>
              <a:t>a</a:t>
            </a:r>
            <a:r>
              <a:rPr b="0" u="none" spc="-35" dirty="0" smtClean="0">
                <a:latin typeface="Calibri"/>
                <a:cs typeface="Calibri"/>
              </a:rPr>
              <a:t>t</a:t>
            </a:r>
            <a:r>
              <a:rPr lang="en-US" b="0" u="none" dirty="0" smtClean="0"/>
              <a:t>io</a:t>
            </a:r>
            <a:r>
              <a:rPr b="0" u="none" dirty="0" smtClean="0">
                <a:latin typeface="Calibri"/>
                <a:cs typeface="Calibri"/>
              </a:rPr>
              <a:t>nal</a:t>
            </a:r>
            <a:r>
              <a:rPr b="0" u="none" spc="-10" dirty="0" smtClean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in</a:t>
            </a:r>
            <a:r>
              <a:rPr b="0" u="none" spc="-30" dirty="0">
                <a:latin typeface="Calibri"/>
                <a:cs typeface="Calibri"/>
              </a:rPr>
              <a:t>s</a:t>
            </a:r>
            <a:r>
              <a:rPr b="0" u="none" dirty="0">
                <a:latin typeface="Calibri"/>
                <a:cs typeface="Calibri"/>
              </a:rPr>
              <a:t>titu</a:t>
            </a:r>
            <a:r>
              <a:rPr b="0" u="none" spc="-25" dirty="0">
                <a:latin typeface="Calibri"/>
                <a:cs typeface="Calibri"/>
              </a:rPr>
              <a:t>t</a:t>
            </a:r>
            <a:r>
              <a:rPr b="0" u="none" spc="-15" dirty="0">
                <a:latin typeface="Calibri"/>
                <a:cs typeface="Calibri"/>
              </a:rPr>
              <a:t>e</a:t>
            </a: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u="none" spc="-5" dirty="0"/>
              <a:t>.o</a:t>
            </a:r>
            <a:r>
              <a:rPr u="none" spc="-30" dirty="0"/>
              <a:t>r</a:t>
            </a:r>
            <a:r>
              <a:rPr u="none" dirty="0"/>
              <a:t>g</a:t>
            </a:r>
            <a:r>
              <a:rPr u="none" spc="-25" dirty="0"/>
              <a:t> </a:t>
            </a:r>
            <a:r>
              <a:rPr b="0" u="none" dirty="0">
                <a:latin typeface="Calibri"/>
                <a:cs typeface="Calibri"/>
              </a:rPr>
              <a:t>= </a:t>
            </a:r>
            <a:r>
              <a:rPr b="0" u="none" spc="-5" dirty="0">
                <a:latin typeface="Calibri"/>
                <a:cs typeface="Calibri"/>
              </a:rPr>
              <a:t>no</a:t>
            </a:r>
            <a:r>
              <a:rPr b="0" u="none" spc="-10" dirty="0">
                <a:latin typeface="Calibri"/>
                <a:cs typeface="Calibri"/>
              </a:rPr>
              <a:t>n</a:t>
            </a:r>
            <a:r>
              <a:rPr b="0" u="none" spc="-5" dirty="0">
                <a:latin typeface="Calibri"/>
                <a:cs typeface="Calibri"/>
              </a:rPr>
              <a:t>p</a:t>
            </a:r>
            <a:r>
              <a:rPr b="0" u="none" spc="-40" dirty="0">
                <a:latin typeface="Calibri"/>
                <a:cs typeface="Calibri"/>
              </a:rPr>
              <a:t>r</a:t>
            </a:r>
            <a:r>
              <a:rPr b="0" u="none" spc="-5" dirty="0">
                <a:latin typeface="Calibri"/>
                <a:cs typeface="Calibri"/>
              </a:rPr>
              <a:t>of</a:t>
            </a:r>
            <a:r>
              <a:rPr b="0" u="none" spc="-10" dirty="0">
                <a:latin typeface="Calibri"/>
                <a:cs typeface="Calibri"/>
              </a:rPr>
              <a:t>i</a:t>
            </a:r>
            <a:r>
              <a:rPr b="0" u="none" dirty="0">
                <a:latin typeface="Calibri"/>
                <a:cs typeface="Calibri"/>
              </a:rPr>
              <a:t>t</a:t>
            </a:r>
            <a:r>
              <a:rPr b="0" u="none" spc="5" dirty="0">
                <a:latin typeface="Calibri"/>
                <a:cs typeface="Calibri"/>
              </a:rPr>
              <a:t> </a:t>
            </a:r>
            <a:r>
              <a:rPr b="0" u="none" spc="-5" dirty="0">
                <a:latin typeface="Calibri"/>
                <a:cs typeface="Calibri"/>
              </a:rPr>
              <a:t>o</a:t>
            </a:r>
            <a:r>
              <a:rPr b="0" u="none" spc="-40" dirty="0">
                <a:latin typeface="Calibri"/>
                <a:cs typeface="Calibri"/>
              </a:rPr>
              <a:t>r</a:t>
            </a:r>
            <a:r>
              <a:rPr b="0" u="none" spc="-50" dirty="0">
                <a:latin typeface="Calibri"/>
                <a:cs typeface="Calibri"/>
              </a:rPr>
              <a:t>g</a:t>
            </a:r>
            <a:r>
              <a:rPr b="0" u="none" dirty="0">
                <a:latin typeface="Calibri"/>
                <a:cs typeface="Calibri"/>
              </a:rPr>
              <a:t>ani</a:t>
            </a:r>
            <a:r>
              <a:rPr b="0" u="none" spc="-40" dirty="0">
                <a:latin typeface="Calibri"/>
                <a:cs typeface="Calibri"/>
              </a:rPr>
              <a:t>z</a:t>
            </a:r>
            <a:r>
              <a:rPr b="0" u="none" spc="-25" dirty="0">
                <a:latin typeface="Calibri"/>
                <a:cs typeface="Calibri"/>
              </a:rPr>
              <a:t>a</a:t>
            </a:r>
            <a:r>
              <a:rPr b="0" u="none" dirty="0">
                <a:latin typeface="Calibri"/>
                <a:cs typeface="Calibri"/>
              </a:rPr>
              <a:t>ti</a:t>
            </a:r>
            <a:r>
              <a:rPr b="0" u="none" spc="-10" dirty="0">
                <a:latin typeface="Calibri"/>
                <a:cs typeface="Calibri"/>
              </a:rPr>
              <a:t>o</a:t>
            </a:r>
            <a:r>
              <a:rPr b="0" u="none" dirty="0">
                <a:latin typeface="Calibri"/>
                <a:cs typeface="Calibri"/>
              </a:rPr>
              <a:t>n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u="none" spc="-15" dirty="0"/>
              <a:t>.</a:t>
            </a:r>
            <a:r>
              <a:rPr u="none" spc="-25" dirty="0"/>
              <a:t>n</a:t>
            </a:r>
            <a:r>
              <a:rPr u="none" spc="-10" dirty="0"/>
              <a:t>et</a:t>
            </a:r>
            <a:r>
              <a:rPr u="none" spc="5" dirty="0"/>
              <a:t> </a:t>
            </a:r>
            <a:r>
              <a:rPr b="0" u="none" dirty="0">
                <a:latin typeface="Calibri"/>
                <a:cs typeface="Calibri"/>
              </a:rPr>
              <a:t>=</a:t>
            </a:r>
            <a:r>
              <a:rPr b="0" u="none" spc="-10" dirty="0">
                <a:latin typeface="Calibri"/>
                <a:cs typeface="Calibri"/>
              </a:rPr>
              <a:t> </a:t>
            </a:r>
            <a:r>
              <a:rPr b="0" u="none" spc="-20" dirty="0">
                <a:latin typeface="Calibri"/>
                <a:cs typeface="Calibri"/>
              </a:rPr>
              <a:t>n</a:t>
            </a:r>
            <a:r>
              <a:rPr b="0" u="none" spc="-25" dirty="0">
                <a:latin typeface="Calibri"/>
                <a:cs typeface="Calibri"/>
              </a:rPr>
              <a:t>e</a:t>
            </a:r>
            <a:r>
              <a:rPr b="0" u="none" spc="-10" dirty="0">
                <a:latin typeface="Calibri"/>
                <a:cs typeface="Calibri"/>
              </a:rPr>
              <a:t>t</a:t>
            </a:r>
            <a:r>
              <a:rPr b="0" u="none" spc="-45" dirty="0">
                <a:latin typeface="Calibri"/>
                <a:cs typeface="Calibri"/>
              </a:rPr>
              <a:t>w</a:t>
            </a:r>
            <a:r>
              <a:rPr b="0" u="none" spc="-20" dirty="0">
                <a:latin typeface="Calibri"/>
                <a:cs typeface="Calibri"/>
              </a:rPr>
              <a:t>or</a:t>
            </a:r>
            <a:r>
              <a:rPr b="0" u="none" spc="-15" dirty="0">
                <a:latin typeface="Calibri"/>
                <a:cs typeface="Calibri"/>
              </a:rPr>
              <a:t>k</a:t>
            </a:r>
            <a:r>
              <a:rPr b="0" u="none" dirty="0">
                <a:latin typeface="Calibri"/>
                <a:cs typeface="Calibri"/>
              </a:rPr>
              <a:t> </a:t>
            </a:r>
            <a:r>
              <a:rPr b="0" u="none" spc="-50" dirty="0">
                <a:latin typeface="Calibri"/>
                <a:cs typeface="Calibri"/>
              </a:rPr>
              <a:t>w</a:t>
            </a:r>
            <a:r>
              <a:rPr b="0" u="none" spc="-15" dirty="0">
                <a:latin typeface="Calibri"/>
                <a:cs typeface="Calibri"/>
              </a:rPr>
              <a:t>e</a:t>
            </a:r>
            <a:r>
              <a:rPr b="0" u="none" spc="-25" dirty="0">
                <a:latin typeface="Calibri"/>
                <a:cs typeface="Calibri"/>
              </a:rPr>
              <a:t>b</a:t>
            </a:r>
            <a:r>
              <a:rPr b="0" u="none" spc="-5" dirty="0">
                <a:latin typeface="Calibri"/>
                <a:cs typeface="Calibri"/>
              </a:rPr>
              <a:t>si</a:t>
            </a:r>
            <a:r>
              <a:rPr b="0" u="none" spc="-25" dirty="0">
                <a:latin typeface="Calibri"/>
                <a:cs typeface="Calibri"/>
              </a:rPr>
              <a:t>t</a:t>
            </a:r>
            <a:r>
              <a:rPr b="0" u="none" spc="-15" dirty="0">
                <a:latin typeface="Calibri"/>
                <a:cs typeface="Calibri"/>
              </a:rPr>
              <a:t>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4785">
              <a:lnSpc>
                <a:spcPct val="100000"/>
              </a:lnSpc>
            </a:pPr>
            <a:r>
              <a:rPr dirty="0"/>
              <a:t>E</a:t>
            </a:r>
            <a:r>
              <a:rPr spc="-35" dirty="0"/>
              <a:t>x</a:t>
            </a:r>
            <a:r>
              <a:rPr dirty="0"/>
              <a:t>ample</a:t>
            </a:r>
          </a:p>
          <a:p>
            <a:pPr marL="12700">
              <a:lnSpc>
                <a:spcPct val="100000"/>
              </a:lnSpc>
            </a:pPr>
            <a:r>
              <a:rPr b="0" u="none" spc="-10" dirty="0">
                <a:latin typeface="Calibri"/>
                <a:cs typeface="Calibri"/>
                <a:hlinkClick r:id="rId3"/>
              </a:rPr>
              <a:t>ww</a:t>
            </a:r>
            <a:r>
              <a:rPr b="0" u="none" spc="-180" dirty="0">
                <a:latin typeface="Calibri"/>
                <a:cs typeface="Calibri"/>
                <a:hlinkClick r:id="rId3"/>
              </a:rPr>
              <a:t>w</a:t>
            </a:r>
            <a:r>
              <a:rPr b="0" u="none" spc="-55" dirty="0">
                <a:latin typeface="Calibri"/>
                <a:cs typeface="Calibri"/>
                <a:hlinkClick r:id="rId3"/>
              </a:rPr>
              <a:t>.</a:t>
            </a:r>
            <a:r>
              <a:rPr b="0" u="none" spc="-35" dirty="0">
                <a:latin typeface="Calibri"/>
                <a:cs typeface="Calibri"/>
                <a:hlinkClick r:id="rId3"/>
              </a:rPr>
              <a:t>t</a:t>
            </a:r>
            <a:r>
              <a:rPr b="0" u="none" spc="-15" dirty="0">
                <a:latin typeface="Calibri"/>
                <a:cs typeface="Calibri"/>
                <a:hlinkClick r:id="rId3"/>
              </a:rPr>
              <a:t>a</a:t>
            </a:r>
            <a:r>
              <a:rPr b="0" u="none" spc="-45" dirty="0">
                <a:latin typeface="Calibri"/>
                <a:cs typeface="Calibri"/>
                <a:hlinkClick r:id="rId3"/>
              </a:rPr>
              <a:t>rg</a:t>
            </a:r>
            <a:r>
              <a:rPr b="0" u="none" spc="-10" dirty="0">
                <a:latin typeface="Calibri"/>
                <a:cs typeface="Calibri"/>
                <a:hlinkClick r:id="rId3"/>
              </a:rPr>
              <a:t>et</a:t>
            </a:r>
            <a:r>
              <a:rPr b="0" u="none" spc="-25" dirty="0">
                <a:latin typeface="Calibri"/>
                <a:cs typeface="Calibri"/>
                <a:hlinkClick r:id="rId3"/>
              </a:rPr>
              <a:t>.</a:t>
            </a:r>
            <a:r>
              <a:rPr b="0" u="none" spc="-35" dirty="0">
                <a:latin typeface="Calibri"/>
                <a:cs typeface="Calibri"/>
                <a:hlinkClick r:id="rId3"/>
              </a:rPr>
              <a:t>c</a:t>
            </a:r>
            <a:r>
              <a:rPr b="0" u="none" spc="-5" dirty="0">
                <a:latin typeface="Calibri"/>
                <a:cs typeface="Calibri"/>
                <a:hlinkClick r:id="rId3"/>
              </a:rPr>
              <a:t>om</a:t>
            </a:r>
          </a:p>
          <a:p>
            <a:pPr marL="12700" marR="5080">
              <a:lnSpc>
                <a:spcPct val="200000"/>
              </a:lnSpc>
            </a:pPr>
            <a:r>
              <a:rPr b="0" u="none" spc="5" dirty="0">
                <a:latin typeface="Calibri"/>
                <a:cs typeface="Calibri"/>
                <a:hlinkClick r:id="rId4"/>
              </a:rPr>
              <a:t>ww</a:t>
            </a:r>
            <a:r>
              <a:rPr b="0" u="none" spc="-160" dirty="0">
                <a:latin typeface="Calibri"/>
                <a:cs typeface="Calibri"/>
                <a:hlinkClick r:id="rId4"/>
              </a:rPr>
              <a:t>w</a:t>
            </a:r>
            <a:r>
              <a:rPr b="0" u="none" spc="-90" dirty="0">
                <a:latin typeface="Calibri"/>
                <a:cs typeface="Calibri"/>
                <a:hlinkClick r:id="rId4"/>
              </a:rPr>
              <a:t>.</a:t>
            </a:r>
            <a:r>
              <a:rPr b="0" u="none" dirty="0">
                <a:latin typeface="Calibri"/>
                <a:cs typeface="Calibri"/>
                <a:hlinkClick r:id="rId4"/>
              </a:rPr>
              <a:t>whi</a:t>
            </a:r>
            <a:r>
              <a:rPr b="0" u="none" spc="-30" dirty="0">
                <a:latin typeface="Calibri"/>
                <a:cs typeface="Calibri"/>
                <a:hlinkClick r:id="rId4"/>
              </a:rPr>
              <a:t>t</a:t>
            </a:r>
            <a:r>
              <a:rPr b="0" u="none" dirty="0">
                <a:latin typeface="Calibri"/>
                <a:cs typeface="Calibri"/>
                <a:hlinkClick r:id="rId4"/>
              </a:rPr>
              <a:t>ehou</a:t>
            </a:r>
            <a:r>
              <a:rPr b="0" u="none" spc="-15" dirty="0">
                <a:latin typeface="Calibri"/>
                <a:cs typeface="Calibri"/>
                <a:hlinkClick r:id="rId4"/>
              </a:rPr>
              <a:t>s</a:t>
            </a:r>
            <a:r>
              <a:rPr b="0" u="none" dirty="0">
                <a:latin typeface="Calibri"/>
                <a:cs typeface="Calibri"/>
                <a:hlinkClick r:id="rId4"/>
              </a:rPr>
              <a:t>e</a:t>
            </a:r>
            <a:r>
              <a:rPr b="0" u="none" spc="15" dirty="0">
                <a:latin typeface="Calibri"/>
                <a:cs typeface="Calibri"/>
                <a:hlinkClick r:id="rId4"/>
              </a:rPr>
              <a:t>.</a:t>
            </a:r>
            <a:r>
              <a:rPr b="0" u="none" spc="-15" dirty="0">
                <a:latin typeface="Calibri"/>
                <a:cs typeface="Calibri"/>
                <a:hlinkClick r:id="rId4"/>
              </a:rPr>
              <a:t>g</a:t>
            </a:r>
            <a:r>
              <a:rPr b="0" u="none" spc="-20" dirty="0">
                <a:latin typeface="Calibri"/>
                <a:cs typeface="Calibri"/>
                <a:hlinkClick r:id="rId4"/>
              </a:rPr>
              <a:t>o</a:t>
            </a:r>
            <a:r>
              <a:rPr b="0" u="none" dirty="0">
                <a:latin typeface="Calibri"/>
                <a:cs typeface="Calibri"/>
                <a:hlinkClick r:id="rId4"/>
              </a:rPr>
              <a:t>v</a:t>
            </a:r>
            <a:r>
              <a:rPr b="0" u="none" dirty="0">
                <a:latin typeface="Calibri"/>
                <a:cs typeface="Calibri"/>
              </a:rPr>
              <a:t> </a:t>
            </a:r>
            <a:r>
              <a:rPr b="0" u="none" spc="-10" dirty="0">
                <a:latin typeface="Calibri"/>
                <a:cs typeface="Calibri"/>
                <a:hlinkClick r:id="rId5"/>
              </a:rPr>
              <a:t>ww</a:t>
            </a:r>
            <a:r>
              <a:rPr b="0" u="none" spc="-180" dirty="0">
                <a:latin typeface="Calibri"/>
                <a:cs typeface="Calibri"/>
                <a:hlinkClick r:id="rId5"/>
              </a:rPr>
              <a:t>w</a:t>
            </a:r>
            <a:r>
              <a:rPr b="0" u="none" spc="-5" dirty="0">
                <a:latin typeface="Calibri"/>
                <a:cs typeface="Calibri"/>
                <a:hlinkClick r:id="rId5"/>
              </a:rPr>
              <a:t>.</a:t>
            </a:r>
            <a:r>
              <a:rPr b="0" u="none" spc="-20" dirty="0">
                <a:latin typeface="Calibri"/>
                <a:cs typeface="Calibri"/>
                <a:hlinkClick r:id="rId5"/>
              </a:rPr>
              <a:t>b</a:t>
            </a:r>
            <a:r>
              <a:rPr b="0" u="none" dirty="0">
                <a:latin typeface="Calibri"/>
                <a:cs typeface="Calibri"/>
                <a:hlinkClick r:id="rId5"/>
              </a:rPr>
              <a:t>yu.edu</a:t>
            </a:r>
            <a:r>
              <a:rPr b="0" u="none" dirty="0">
                <a:latin typeface="Calibri"/>
                <a:cs typeface="Calibri"/>
              </a:rPr>
              <a:t> </a:t>
            </a:r>
            <a:r>
              <a:rPr b="0" u="none" spc="5" dirty="0">
                <a:latin typeface="Calibri"/>
                <a:cs typeface="Calibri"/>
                <a:hlinkClick r:id="rId6"/>
              </a:rPr>
              <a:t>ww</a:t>
            </a:r>
            <a:r>
              <a:rPr b="0" u="none" spc="-160" dirty="0">
                <a:latin typeface="Calibri"/>
                <a:cs typeface="Calibri"/>
                <a:hlinkClick r:id="rId6"/>
              </a:rPr>
              <a:t>w</a:t>
            </a:r>
            <a:r>
              <a:rPr b="0" u="none" spc="-5" dirty="0">
                <a:latin typeface="Calibri"/>
                <a:cs typeface="Calibri"/>
                <a:hlinkClick r:id="rId6"/>
              </a:rPr>
              <a:t>.</a:t>
            </a:r>
            <a:r>
              <a:rPr b="0" u="none" spc="-40" dirty="0">
                <a:latin typeface="Calibri"/>
                <a:cs typeface="Calibri"/>
                <a:hlinkClick r:id="rId6"/>
              </a:rPr>
              <a:t>r</a:t>
            </a:r>
            <a:r>
              <a:rPr b="0" u="none" dirty="0">
                <a:latin typeface="Calibri"/>
                <a:cs typeface="Calibri"/>
                <a:hlinkClick r:id="rId6"/>
              </a:rPr>
              <a:t>edc</a:t>
            </a:r>
            <a:r>
              <a:rPr b="0" u="none" spc="-35" dirty="0">
                <a:latin typeface="Calibri"/>
                <a:cs typeface="Calibri"/>
                <a:hlinkClick r:id="rId6"/>
              </a:rPr>
              <a:t>r</a:t>
            </a:r>
            <a:r>
              <a:rPr b="0" u="none" spc="-5" dirty="0">
                <a:latin typeface="Calibri"/>
                <a:cs typeface="Calibri"/>
                <a:hlinkClick r:id="rId6"/>
              </a:rPr>
              <a:t>o</a:t>
            </a:r>
            <a:r>
              <a:rPr b="0" u="none" spc="-10" dirty="0">
                <a:latin typeface="Calibri"/>
                <a:cs typeface="Calibri"/>
                <a:hlinkClick r:id="rId6"/>
              </a:rPr>
              <a:t>s</a:t>
            </a:r>
            <a:r>
              <a:rPr b="0" u="none" spc="-5" dirty="0">
                <a:latin typeface="Calibri"/>
                <a:cs typeface="Calibri"/>
                <a:hlinkClick r:id="rId6"/>
              </a:rPr>
              <a:t>s</a:t>
            </a:r>
            <a:r>
              <a:rPr b="0" u="none" spc="-15" dirty="0">
                <a:latin typeface="Calibri"/>
                <a:cs typeface="Calibri"/>
                <a:hlinkClick r:id="rId6"/>
              </a:rPr>
              <a:t>.</a:t>
            </a:r>
            <a:r>
              <a:rPr b="0" u="none" spc="-5" dirty="0">
                <a:latin typeface="Calibri"/>
                <a:cs typeface="Calibri"/>
                <a:hlinkClick r:id="rId6"/>
              </a:rPr>
              <a:t>o</a:t>
            </a:r>
            <a:r>
              <a:rPr b="0" u="none" spc="-40" dirty="0">
                <a:latin typeface="Calibri"/>
                <a:cs typeface="Calibri"/>
                <a:hlinkClick r:id="rId6"/>
              </a:rPr>
              <a:t>r</a:t>
            </a:r>
            <a:r>
              <a:rPr b="0" u="none" dirty="0">
                <a:latin typeface="Calibri"/>
                <a:cs typeface="Calibri"/>
                <a:hlinkClick r:id="rId6"/>
              </a:rPr>
              <a:t>g</a:t>
            </a:r>
            <a:r>
              <a:rPr b="0" u="none" dirty="0">
                <a:latin typeface="Calibri"/>
                <a:cs typeface="Calibri"/>
              </a:rPr>
              <a:t> </a:t>
            </a:r>
            <a:r>
              <a:rPr b="0" u="none" spc="-10" dirty="0">
                <a:latin typeface="Calibri"/>
                <a:cs typeface="Calibri"/>
                <a:hlinkClick r:id="rId7"/>
              </a:rPr>
              <a:t>ww</a:t>
            </a:r>
            <a:r>
              <a:rPr b="0" u="none" spc="-180" dirty="0">
                <a:latin typeface="Calibri"/>
                <a:cs typeface="Calibri"/>
                <a:hlinkClick r:id="rId7"/>
              </a:rPr>
              <a:t>w</a:t>
            </a:r>
            <a:r>
              <a:rPr b="0" u="none" spc="-5" dirty="0">
                <a:latin typeface="Calibri"/>
                <a:cs typeface="Calibri"/>
                <a:hlinkClick r:id="rId7"/>
              </a:rPr>
              <a:t>.</a:t>
            </a:r>
            <a:r>
              <a:rPr b="0" u="none" spc="-25" dirty="0">
                <a:latin typeface="Calibri"/>
                <a:cs typeface="Calibri"/>
                <a:hlinkClick r:id="rId7"/>
              </a:rPr>
              <a:t>c</a:t>
            </a:r>
            <a:r>
              <a:rPr b="0" u="none" spc="-5" dirty="0">
                <a:latin typeface="Calibri"/>
                <a:cs typeface="Calibri"/>
                <a:hlinkClick r:id="rId7"/>
              </a:rPr>
              <a:t>om</a:t>
            </a:r>
            <a:r>
              <a:rPr b="0" u="none" spc="-20" dirty="0">
                <a:latin typeface="Calibri"/>
                <a:cs typeface="Calibri"/>
                <a:hlinkClick r:id="rId7"/>
              </a:rPr>
              <a:t>c</a:t>
            </a:r>
            <a:r>
              <a:rPr b="0" u="none" dirty="0">
                <a:latin typeface="Calibri"/>
                <a:cs typeface="Calibri"/>
                <a:hlinkClick r:id="rId7"/>
              </a:rPr>
              <a:t>a</a:t>
            </a:r>
            <a:r>
              <a:rPr b="0" u="none" spc="-25" dirty="0">
                <a:latin typeface="Calibri"/>
                <a:cs typeface="Calibri"/>
                <a:hlinkClick r:id="rId7"/>
              </a:rPr>
              <a:t>s</a:t>
            </a:r>
            <a:r>
              <a:rPr b="0" u="none" dirty="0">
                <a:latin typeface="Calibri"/>
                <a:cs typeface="Calibri"/>
                <a:hlinkClick r:id="rId7"/>
              </a:rPr>
              <a:t>t.n</a:t>
            </a:r>
            <a:r>
              <a:rPr b="0" u="none" spc="-15" dirty="0">
                <a:latin typeface="Calibri"/>
                <a:cs typeface="Calibri"/>
                <a:hlinkClick r:id="rId7"/>
              </a:rPr>
              <a:t>e</a:t>
            </a:r>
            <a:r>
              <a:rPr b="0" u="none" spc="-10" dirty="0">
                <a:latin typeface="Calibri"/>
                <a:cs typeface="Calibri"/>
                <a:hlinkClick r:id="rId7"/>
              </a:rPr>
              <a:t>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986" rIns="0" bIns="0" rtlCol="0">
            <a:spAutoFit/>
          </a:bodyPr>
          <a:lstStyle/>
          <a:p>
            <a:pPr marL="2296160">
              <a:lnSpc>
                <a:spcPts val="9450"/>
              </a:lnSpc>
            </a:pPr>
            <a:r>
              <a:rPr sz="8000" spc="-175" dirty="0"/>
              <a:t>Cookie</a:t>
            </a:r>
            <a:endParaRPr sz="8000"/>
          </a:p>
        </p:txBody>
      </p:sp>
      <p:sp>
        <p:nvSpPr>
          <p:cNvPr id="3" name="object 3"/>
          <p:cNvSpPr/>
          <p:nvPr/>
        </p:nvSpPr>
        <p:spPr>
          <a:xfrm>
            <a:off x="457200" y="2057400"/>
            <a:ext cx="40005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7244" y="1690014"/>
            <a:ext cx="160972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No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7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80228" y="1702714"/>
            <a:ext cx="622935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is!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80228" y="2037619"/>
            <a:ext cx="3665220" cy="437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27749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Sm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ll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file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our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ompu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b</a:t>
            </a:r>
            <a:r>
              <a:rPr sz="2400" spc="-5" dirty="0">
                <a:latin typeface="Calibri"/>
                <a:cs typeface="Calibri"/>
              </a:rPr>
              <a:t>si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ac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esses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 pe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nali</a:t>
            </a:r>
            <a:r>
              <a:rPr sz="2400" spc="-45" dirty="0">
                <a:latin typeface="Calibri"/>
                <a:cs typeface="Calibri"/>
              </a:rPr>
              <a:t>z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a 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b</a:t>
            </a:r>
            <a:r>
              <a:rPr sz="2400" spc="-5" dirty="0">
                <a:latin typeface="Calibri"/>
                <a:cs typeface="Calibri"/>
              </a:rPr>
              <a:t>si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756285" marR="5080" lvl="1" indent="-286385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50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x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time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 th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it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6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em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mber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ur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name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othe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about 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ou.</a:t>
            </a:r>
            <a:endParaRPr sz="2400">
              <a:latin typeface="Calibri"/>
              <a:cs typeface="Calibri"/>
            </a:endParaRPr>
          </a:p>
          <a:p>
            <a:pPr marL="756285" marR="178435" lvl="1" indent="-286385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Be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fu</a:t>
            </a:r>
            <a:r>
              <a:rPr sz="2400" dirty="0">
                <a:latin typeface="Calibri"/>
                <a:cs typeface="Calibri"/>
              </a:rPr>
              <a:t>l ab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t w</a:t>
            </a:r>
            <a:r>
              <a:rPr sz="2400" spc="-10" dirty="0">
                <a:latin typeface="Calibri"/>
                <a:cs typeface="Calibri"/>
              </a:rPr>
              <a:t>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 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public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ompu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050"/>
              </a:lnSpc>
            </a:pPr>
            <a:r>
              <a:rPr sz="5600" spc="30" dirty="0"/>
              <a:t>URL</a:t>
            </a:r>
            <a:r>
              <a:rPr sz="5600" spc="-305" dirty="0"/>
              <a:t> </a:t>
            </a:r>
            <a:r>
              <a:rPr sz="5600" spc="640" dirty="0">
                <a:latin typeface="Times New Roman"/>
                <a:cs typeface="Times New Roman"/>
              </a:rPr>
              <a:t>–</a:t>
            </a:r>
            <a:r>
              <a:rPr sz="5600" spc="15" dirty="0">
                <a:latin typeface="Times New Roman"/>
                <a:cs typeface="Times New Roman"/>
              </a:rPr>
              <a:t> </a:t>
            </a:r>
            <a:r>
              <a:rPr sz="5600" spc="-114" dirty="0"/>
              <a:t>Unifor</a:t>
            </a:r>
            <a:r>
              <a:rPr sz="5600" spc="-195" dirty="0"/>
              <a:t>m</a:t>
            </a:r>
            <a:r>
              <a:rPr sz="5600" spc="-285" dirty="0"/>
              <a:t> </a:t>
            </a:r>
            <a:r>
              <a:rPr sz="5600" spc="-280" dirty="0"/>
              <a:t>Resource</a:t>
            </a:r>
            <a:endParaRPr sz="5600">
              <a:latin typeface="Times New Roman"/>
              <a:cs typeface="Times New Roman"/>
            </a:endParaRPr>
          </a:p>
          <a:p>
            <a:pPr marL="1905" algn="ctr">
              <a:lnSpc>
                <a:spcPts val="5945"/>
              </a:lnSpc>
            </a:pPr>
            <a:r>
              <a:rPr sz="5600" spc="-175" dirty="0"/>
              <a:t>Locator</a:t>
            </a:r>
            <a:endParaRPr sz="5600"/>
          </a:p>
        </p:txBody>
      </p:sp>
      <p:sp>
        <p:nvSpPr>
          <p:cNvPr id="3" name="object 3"/>
          <p:cNvSpPr txBox="1"/>
          <p:nvPr/>
        </p:nvSpPr>
        <p:spPr>
          <a:xfrm>
            <a:off x="841044" y="1913280"/>
            <a:ext cx="1329690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finiti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044" y="2248185"/>
            <a:ext cx="2497455" cy="1080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Th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add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ess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ne</a:t>
            </a:r>
            <a:r>
              <a:rPr sz="2400" spc="-5" dirty="0">
                <a:latin typeface="Calibri"/>
                <a:cs typeface="Calibri"/>
              </a:rPr>
              <a:t>ede</a:t>
            </a:r>
            <a:r>
              <a:rPr sz="2400" dirty="0">
                <a:latin typeface="Calibri"/>
                <a:cs typeface="Calibri"/>
              </a:rPr>
              <a:t>d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ac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ess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3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spc="-5" dirty="0">
                <a:latin typeface="Calibri"/>
                <a:cs typeface="Calibri"/>
              </a:rPr>
              <a:t>si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1665" y="2711729"/>
            <a:ext cx="397954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URLs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30" dirty="0">
                <a:latin typeface="Calibri"/>
                <a:cs typeface="Calibri"/>
              </a:rPr>
              <a:t>av</a:t>
            </a:r>
            <a:r>
              <a:rPr sz="2400" dirty="0">
                <a:latin typeface="Calibri"/>
                <a:cs typeface="Calibri"/>
              </a:rPr>
              <a:t>e the </a:t>
            </a:r>
            <a:r>
              <a:rPr sz="2400" spc="-4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oll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wing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orm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31665" y="3429000"/>
            <a:ext cx="4240530" cy="144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ol://</a:t>
            </a:r>
            <a:r>
              <a:rPr sz="1800" spc="5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tn</a:t>
            </a:r>
            <a:r>
              <a:rPr sz="1800" spc="5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35" dirty="0">
                <a:latin typeface="Calibri"/>
                <a:cs typeface="Calibri"/>
              </a:rPr>
              <a:t>/</a:t>
            </a:r>
            <a:r>
              <a:rPr sz="1800" spc="-5" dirty="0">
                <a:latin typeface="Calibri"/>
                <a:cs typeface="Calibri"/>
              </a:rPr>
              <a:t>ot</a:t>
            </a:r>
            <a:r>
              <a:rPr sz="1800" spc="5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r_i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ormat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x</a:t>
            </a:r>
            <a:r>
              <a:rPr sz="2400" dirty="0">
                <a:latin typeface="Calibri"/>
                <a:cs typeface="Calibri"/>
              </a:rPr>
              <a:t>ampl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19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  <a:hlinkClick r:id="rId3"/>
              </a:rPr>
              <a:t>h</a:t>
            </a:r>
            <a:r>
              <a:rPr sz="1800" spc="-40" dirty="0">
                <a:latin typeface="Calibri"/>
                <a:cs typeface="Calibri"/>
                <a:hlinkClick r:id="rId3"/>
              </a:rPr>
              <a:t>t</a:t>
            </a:r>
            <a:r>
              <a:rPr sz="1800" dirty="0">
                <a:latin typeface="Calibri"/>
                <a:cs typeface="Calibri"/>
                <a:hlinkClick r:id="rId3"/>
              </a:rPr>
              <a:t>tp:</a:t>
            </a:r>
            <a:r>
              <a:rPr sz="1800" spc="5" dirty="0">
                <a:latin typeface="Calibri"/>
                <a:cs typeface="Calibri"/>
                <a:hlinkClick r:id="rId3"/>
              </a:rPr>
              <a:t>/</a:t>
            </a:r>
            <a:r>
              <a:rPr sz="1800" spc="-5" dirty="0">
                <a:latin typeface="Calibri"/>
                <a:cs typeface="Calibri"/>
                <a:hlinkClick r:id="rId3"/>
              </a:rPr>
              <a:t>/</a:t>
            </a:r>
            <a:r>
              <a:rPr sz="1800" spc="10" dirty="0">
                <a:latin typeface="Calibri"/>
                <a:cs typeface="Calibri"/>
                <a:hlinkClick r:id="rId3"/>
              </a:rPr>
              <a:t>w</a:t>
            </a:r>
            <a:r>
              <a:rPr sz="1800" spc="-10" dirty="0">
                <a:latin typeface="Calibri"/>
                <a:cs typeface="Calibri"/>
                <a:hlinkClick r:id="rId3"/>
              </a:rPr>
              <a:t>w</a:t>
            </a:r>
            <a:r>
              <a:rPr sz="1800" spc="-140" dirty="0">
                <a:latin typeface="Calibri"/>
                <a:cs typeface="Calibri"/>
                <a:hlinkClick r:id="rId3"/>
              </a:rPr>
              <a:t>w</a:t>
            </a:r>
            <a:r>
              <a:rPr sz="1800" spc="-35" dirty="0">
                <a:latin typeface="Calibri"/>
                <a:cs typeface="Calibri"/>
                <a:hlinkClick r:id="rId3"/>
              </a:rPr>
              <a:t>.f</a:t>
            </a:r>
            <a:r>
              <a:rPr sz="1800" spc="-10" dirty="0">
                <a:latin typeface="Calibri"/>
                <a:cs typeface="Calibri"/>
                <a:hlinkClick r:id="rId3"/>
              </a:rPr>
              <a:t>ac</a:t>
            </a:r>
            <a:r>
              <a:rPr sz="1800" spc="-5" dirty="0">
                <a:latin typeface="Calibri"/>
                <a:cs typeface="Calibri"/>
                <a:hlinkClick r:id="rId3"/>
              </a:rPr>
              <a:t>e</a:t>
            </a:r>
            <a:r>
              <a:rPr sz="1800" dirty="0">
                <a:latin typeface="Calibri"/>
                <a:cs typeface="Calibri"/>
                <a:hlinkClick r:id="rId3"/>
              </a:rPr>
              <a:t>b</a:t>
            </a:r>
            <a:r>
              <a:rPr sz="1800" spc="-5" dirty="0">
                <a:latin typeface="Calibri"/>
                <a:cs typeface="Calibri"/>
                <a:hlinkClick r:id="rId3"/>
              </a:rPr>
              <a:t>ook</a:t>
            </a:r>
            <a:r>
              <a:rPr sz="1800" spc="5" dirty="0">
                <a:latin typeface="Calibri"/>
                <a:cs typeface="Calibri"/>
                <a:hlinkClick r:id="rId3"/>
              </a:rPr>
              <a:t>.</a:t>
            </a:r>
            <a:r>
              <a:rPr sz="1800" spc="-25" dirty="0">
                <a:latin typeface="Calibri"/>
                <a:cs typeface="Calibri"/>
                <a:hlinkClick r:id="rId3"/>
              </a:rPr>
              <a:t>c</a:t>
            </a:r>
            <a:r>
              <a:rPr sz="1800" spc="-5" dirty="0">
                <a:latin typeface="Calibri"/>
                <a:cs typeface="Calibri"/>
                <a:hlinkClick r:id="rId3"/>
              </a:rPr>
              <a:t>om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3114" y="203403"/>
            <a:ext cx="6731000" cy="1395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050"/>
              </a:lnSpc>
            </a:pPr>
            <a:r>
              <a:rPr sz="5600" b="1" spc="-160" dirty="0">
                <a:latin typeface="Trebuchet MS"/>
                <a:cs typeface="Trebuchet MS"/>
              </a:rPr>
              <a:t>Hypertex</a:t>
            </a:r>
            <a:r>
              <a:rPr sz="5600" b="1" spc="-114" dirty="0">
                <a:latin typeface="Trebuchet MS"/>
                <a:cs typeface="Trebuchet MS"/>
              </a:rPr>
              <a:t>t</a:t>
            </a:r>
            <a:r>
              <a:rPr sz="5600" b="1" spc="-295" dirty="0">
                <a:latin typeface="Trebuchet MS"/>
                <a:cs typeface="Trebuchet MS"/>
              </a:rPr>
              <a:t> </a:t>
            </a:r>
            <a:r>
              <a:rPr sz="5600" b="1" spc="-125" dirty="0">
                <a:latin typeface="Trebuchet MS"/>
                <a:cs typeface="Trebuchet MS"/>
              </a:rPr>
              <a:t>L</a:t>
            </a:r>
            <a:r>
              <a:rPr sz="5600" b="1" spc="-90" dirty="0">
                <a:latin typeface="Trebuchet MS"/>
                <a:cs typeface="Trebuchet MS"/>
              </a:rPr>
              <a:t>i</a:t>
            </a:r>
            <a:r>
              <a:rPr sz="5600" b="1" spc="60" dirty="0">
                <a:latin typeface="Trebuchet MS"/>
                <a:cs typeface="Trebuchet MS"/>
              </a:rPr>
              <a:t>nk</a:t>
            </a:r>
            <a:r>
              <a:rPr sz="5600" b="1" spc="-290" dirty="0">
                <a:latin typeface="Trebuchet MS"/>
                <a:cs typeface="Trebuchet MS"/>
              </a:rPr>
              <a:t> </a:t>
            </a:r>
            <a:r>
              <a:rPr sz="5600" b="1" spc="75" dirty="0">
                <a:latin typeface="Trebuchet MS"/>
                <a:cs typeface="Trebuchet MS"/>
              </a:rPr>
              <a:t>(aka:</a:t>
            </a:r>
            <a:endParaRPr sz="5600">
              <a:latin typeface="Trebuchet MS"/>
              <a:cs typeface="Trebuchet MS"/>
            </a:endParaRPr>
          </a:p>
          <a:p>
            <a:pPr marL="635" algn="ctr">
              <a:lnSpc>
                <a:spcPts val="5945"/>
              </a:lnSpc>
            </a:pPr>
            <a:r>
              <a:rPr sz="5600" b="1" spc="25" dirty="0">
                <a:latin typeface="Trebuchet MS"/>
                <a:cs typeface="Trebuchet MS"/>
              </a:rPr>
              <a:t>Link)</a:t>
            </a:r>
            <a:endParaRPr sz="5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</a:t>
            </a:r>
            <a:r>
              <a:rPr spc="-25" dirty="0"/>
              <a:t>e</a:t>
            </a:r>
            <a:r>
              <a:rPr spc="-5" dirty="0"/>
              <a:t>finiti</a:t>
            </a:r>
            <a:r>
              <a:rPr spc="-10" dirty="0"/>
              <a:t>o</a:t>
            </a:r>
            <a:r>
              <a:rPr spc="-5" dirty="0"/>
              <a:t>n:</a:t>
            </a:r>
          </a:p>
          <a:p>
            <a:pPr marL="355600" marR="93345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pc="-10" dirty="0"/>
              <a:t>Pictu</a:t>
            </a:r>
            <a:r>
              <a:rPr spc="-50" dirty="0"/>
              <a:t>r</a:t>
            </a:r>
            <a:r>
              <a:rPr spc="-15" dirty="0"/>
              <a:t>e</a:t>
            </a:r>
            <a:r>
              <a:rPr spc="-10" dirty="0"/>
              <a:t> </a:t>
            </a:r>
            <a:r>
              <a:rPr spc="-5" dirty="0"/>
              <a:t>o</a:t>
            </a:r>
            <a:r>
              <a:rPr dirty="0"/>
              <a:t>f </a:t>
            </a:r>
            <a:r>
              <a:rPr spc="-30" dirty="0"/>
              <a:t>t</a:t>
            </a:r>
            <a:r>
              <a:rPr spc="-50" dirty="0"/>
              <a:t>e</a:t>
            </a:r>
            <a:r>
              <a:rPr spc="10" dirty="0"/>
              <a:t>x</a:t>
            </a:r>
            <a:r>
              <a:rPr spc="-10" dirty="0"/>
              <a:t>t</a:t>
            </a:r>
            <a:r>
              <a:rPr spc="-30" dirty="0"/>
              <a:t> </a:t>
            </a:r>
            <a:r>
              <a:rPr dirty="0"/>
              <a:t>when</a:t>
            </a:r>
            <a:r>
              <a:rPr spc="-5" dirty="0"/>
              <a:t> </a:t>
            </a:r>
            <a:r>
              <a:rPr dirty="0"/>
              <a:t>cli</a:t>
            </a:r>
            <a:r>
              <a:rPr spc="10" dirty="0"/>
              <a:t>c</a:t>
            </a:r>
            <a:r>
              <a:rPr spc="-90" dirty="0"/>
              <a:t>k</a:t>
            </a:r>
            <a:r>
              <a:rPr spc="-15" dirty="0"/>
              <a:t>ed</a:t>
            </a:r>
            <a:r>
              <a:rPr spc="-40" dirty="0"/>
              <a:t> </a:t>
            </a:r>
            <a:r>
              <a:rPr dirty="0"/>
              <a:t>will</a:t>
            </a:r>
            <a:r>
              <a:rPr spc="-15" dirty="0"/>
              <a:t> </a:t>
            </a:r>
            <a:r>
              <a:rPr spc="-35" dirty="0"/>
              <a:t>t</a:t>
            </a:r>
            <a:r>
              <a:rPr spc="-15" dirty="0"/>
              <a:t>a</a:t>
            </a:r>
            <a:r>
              <a:rPr spc="-85" dirty="0"/>
              <a:t>k</a:t>
            </a:r>
            <a:r>
              <a:rPr spc="-15" dirty="0"/>
              <a:t>e</a:t>
            </a:r>
            <a:r>
              <a:rPr spc="-25" dirty="0"/>
              <a:t> </a:t>
            </a:r>
            <a:r>
              <a:rPr spc="-35" dirty="0"/>
              <a:t>y</a:t>
            </a:r>
            <a:r>
              <a:rPr spc="-5" dirty="0"/>
              <a:t>o</a:t>
            </a:r>
            <a:r>
              <a:rPr dirty="0"/>
              <a:t>u</a:t>
            </a:r>
            <a:r>
              <a:rPr spc="-10" dirty="0"/>
              <a:t> </a:t>
            </a:r>
            <a:r>
              <a:rPr spc="-35" dirty="0"/>
              <a:t>t</a:t>
            </a:r>
            <a:r>
              <a:rPr dirty="0"/>
              <a:t>o</a:t>
            </a:r>
            <a:r>
              <a:rPr spc="-20" dirty="0"/>
              <a:t> </a:t>
            </a:r>
            <a:r>
              <a:rPr dirty="0"/>
              <a:t>a </a:t>
            </a:r>
            <a:r>
              <a:rPr spc="-20" dirty="0"/>
              <a:t>n</a:t>
            </a:r>
            <a:r>
              <a:rPr spc="-25" dirty="0"/>
              <a:t>e</a:t>
            </a:r>
            <a:r>
              <a:rPr spc="-20" dirty="0"/>
              <a:t>w</a:t>
            </a:r>
            <a:r>
              <a:rPr spc="-10" dirty="0"/>
              <a:t> </a:t>
            </a:r>
            <a:r>
              <a:rPr dirty="0"/>
              <a:t>lo</a:t>
            </a:r>
            <a:r>
              <a:rPr spc="-30" dirty="0"/>
              <a:t>c</a:t>
            </a:r>
            <a:r>
              <a:rPr spc="-25" dirty="0"/>
              <a:t>a</a:t>
            </a:r>
            <a:r>
              <a:rPr dirty="0"/>
              <a:t>tion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spc="-45" dirty="0"/>
              <a:t>w</a:t>
            </a:r>
            <a:r>
              <a:rPr spc="-15" dirty="0"/>
              <a:t>e</a:t>
            </a:r>
            <a:r>
              <a:rPr spc="-25" dirty="0"/>
              <a:t>b</a:t>
            </a:r>
            <a:r>
              <a:rPr spc="-5" dirty="0"/>
              <a:t>si</a:t>
            </a:r>
            <a:r>
              <a:rPr spc="-25" dirty="0"/>
              <a:t>t</a:t>
            </a:r>
            <a:r>
              <a:rPr spc="-15" dirty="0"/>
              <a:t>e</a:t>
            </a:r>
          </a:p>
          <a:p>
            <a:pPr>
              <a:lnSpc>
                <a:spcPct val="100000"/>
              </a:lnSpc>
              <a:spcBef>
                <a:spcPts val="8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pc="-5" dirty="0"/>
              <a:t>E</a:t>
            </a:r>
            <a:r>
              <a:rPr spc="-40" dirty="0"/>
              <a:t>x</a:t>
            </a:r>
            <a:r>
              <a:rPr dirty="0"/>
              <a:t>ample</a:t>
            </a:r>
          </a:p>
          <a:p>
            <a:pPr marL="812165" lvl="1" indent="-342900">
              <a:lnSpc>
                <a:spcPct val="100000"/>
              </a:lnSpc>
              <a:buFont typeface="Arial"/>
              <a:buChar char="•"/>
              <a:tabLst>
                <a:tab pos="812800" algn="l"/>
              </a:tabLst>
            </a:pPr>
            <a:r>
              <a:rPr sz="24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A</a:t>
            </a:r>
            <a:r>
              <a:rPr sz="2400" u="heavy" spc="-13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F</a:t>
            </a:r>
            <a:r>
              <a:rPr sz="24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JH </a:t>
            </a:r>
            <a:r>
              <a:rPr sz="2400" u="heavy" spc="-1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24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400" u="heavy" spc="-2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b</a:t>
            </a:r>
            <a:r>
              <a:rPr sz="24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si</a:t>
            </a:r>
            <a:r>
              <a:rPr sz="2400" u="heavy" spc="-2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4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7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812165" lvl="1" indent="-342900">
              <a:lnSpc>
                <a:spcPct val="100000"/>
              </a:lnSpc>
              <a:buFont typeface="Arial"/>
              <a:buChar char="•"/>
              <a:tabLst>
                <a:tab pos="812800" algn="l"/>
              </a:tabLst>
            </a:pPr>
            <a:r>
              <a:rPr sz="2400" spc="-190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5" dirty="0">
                <a:latin typeface="Calibri"/>
                <a:cs typeface="Calibri"/>
              </a:rPr>
              <a:t> se</a:t>
            </a:r>
            <a:r>
              <a:rPr sz="2400" dirty="0">
                <a:latin typeface="Calibri"/>
                <a:cs typeface="Calibri"/>
              </a:rPr>
              <a:t>e th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30" dirty="0">
                <a:latin typeface="Calibri"/>
                <a:cs typeface="Calibri"/>
              </a:rPr>
              <a:t>w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</a:t>
            </a:r>
            <a:r>
              <a:rPr sz="2400" spc="-2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underlined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endParaRPr sz="2400">
              <a:latin typeface="Calibri"/>
              <a:cs typeface="Calibri"/>
            </a:endParaRPr>
          </a:p>
          <a:p>
            <a:pPr marL="812165">
              <a:lnSpc>
                <a:spcPct val="100000"/>
              </a:lnSpc>
            </a:pPr>
            <a:r>
              <a:rPr spc="-5" dirty="0"/>
              <a:t>usuall</a:t>
            </a:r>
            <a:r>
              <a:rPr dirty="0"/>
              <a:t>y indi</a:t>
            </a:r>
            <a:r>
              <a:rPr spc="-25" dirty="0"/>
              <a:t>ca</a:t>
            </a:r>
            <a:r>
              <a:rPr spc="-35" dirty="0"/>
              <a:t>t</a:t>
            </a:r>
            <a:r>
              <a:rPr spc="-15" dirty="0"/>
              <a:t>es</a:t>
            </a:r>
            <a:r>
              <a:rPr spc="-5" dirty="0"/>
              <a:t> </a:t>
            </a:r>
            <a:r>
              <a:rPr dirty="0"/>
              <a:t>it</a:t>
            </a:r>
            <a:r>
              <a:rPr spc="-20" dirty="0"/>
              <a:t> </a:t>
            </a:r>
            <a:r>
              <a:rPr dirty="0"/>
              <a:t>is</a:t>
            </a:r>
            <a:r>
              <a:rPr spc="-5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link.</a:t>
            </a:r>
          </a:p>
          <a:p>
            <a:pPr marL="812165" lvl="1" indent="-342900">
              <a:lnSpc>
                <a:spcPct val="100000"/>
              </a:lnSpc>
              <a:buFont typeface="Arial"/>
              <a:buChar char="•"/>
              <a:tabLst>
                <a:tab pos="812800" algn="l"/>
              </a:tabLst>
            </a:pPr>
            <a:r>
              <a:rPr sz="2400" dirty="0">
                <a:latin typeface="Calibri"/>
                <a:cs typeface="Calibri"/>
              </a:rPr>
              <a:t>If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cli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85" dirty="0">
                <a:latin typeface="Calibri"/>
                <a:cs typeface="Calibri"/>
              </a:rPr>
              <a:t>k</a:t>
            </a:r>
            <a:r>
              <a:rPr sz="2400" spc="-15" dirty="0">
                <a:latin typeface="Calibri"/>
                <a:cs typeface="Calibri"/>
              </a:rPr>
              <a:t>en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130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JH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b</a:t>
            </a:r>
            <a:r>
              <a:rPr sz="2400" spc="-5" dirty="0">
                <a:latin typeface="Calibri"/>
                <a:cs typeface="Calibri"/>
              </a:rPr>
              <a:t>si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51326" y="483690"/>
            <a:ext cx="1412875" cy="1042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0"/>
              </a:lnSpc>
            </a:pPr>
            <a:r>
              <a:rPr sz="8000" b="1" spc="-40" dirty="0">
                <a:latin typeface="Trebuchet MS"/>
                <a:cs typeface="Trebuchet MS"/>
              </a:rPr>
              <a:t>ISP</a:t>
            </a:r>
            <a:endParaRPr sz="8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044" y="1900580"/>
            <a:ext cx="132969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finiti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044" y="2248185"/>
            <a:ext cx="7359015" cy="1812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I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5" dirty="0">
                <a:latin typeface="Calibri"/>
                <a:cs typeface="Calibri"/>
              </a:rPr>
              <a:t>er</a:t>
            </a:r>
            <a:r>
              <a:rPr sz="2400" spc="-10" dirty="0">
                <a:latin typeface="Calibri"/>
                <a:cs typeface="Calibri"/>
              </a:rPr>
              <a:t>vice</a:t>
            </a:r>
            <a:r>
              <a:rPr sz="2400" spc="-15" dirty="0">
                <a:latin typeface="Calibri"/>
                <a:cs typeface="Calibri"/>
              </a:rPr>
              <a:t> P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vider</a:t>
            </a:r>
            <a:endParaRPr sz="2400">
              <a:latin typeface="Calibri"/>
              <a:cs typeface="Calibri"/>
            </a:endParaRPr>
          </a:p>
          <a:p>
            <a:pPr marL="812165" lvl="1" indent="-342900">
              <a:lnSpc>
                <a:spcPct val="100000"/>
              </a:lnSpc>
              <a:buFont typeface="Arial"/>
              <a:buChar char="•"/>
              <a:tabLst>
                <a:tab pos="812800" algn="l"/>
              </a:tabLst>
            </a:pPr>
            <a:r>
              <a:rPr sz="2400" spc="-15" dirty="0">
                <a:latin typeface="Calibri"/>
                <a:cs typeface="Calibri"/>
              </a:rPr>
              <a:t>A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ompa</a:t>
            </a:r>
            <a:r>
              <a:rPr sz="2400" spc="-5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ho</a:t>
            </a:r>
            <a:r>
              <a:rPr sz="2400" spc="-15" dirty="0">
                <a:latin typeface="Calibri"/>
                <a:cs typeface="Calibri"/>
              </a:rPr>
              <a:t>ok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p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home,</a:t>
            </a:r>
            <a:endParaRPr sz="2400">
              <a:latin typeface="Calibri"/>
              <a:cs typeface="Calibri"/>
            </a:endParaRPr>
          </a:p>
          <a:p>
            <a:pPr marL="81216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cho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ls,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bu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iness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fice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c.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x</a:t>
            </a:r>
            <a:r>
              <a:rPr sz="2400" dirty="0">
                <a:latin typeface="Calibri"/>
                <a:cs typeface="Calibri"/>
              </a:rPr>
              <a:t>ampl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s: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7920" y="4015956"/>
            <a:ext cx="2857500" cy="160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62600" y="3962400"/>
            <a:ext cx="1095375" cy="895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0" y="5133975"/>
            <a:ext cx="2657475" cy="17240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24600" y="4816056"/>
            <a:ext cx="2600325" cy="1752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800" y="4953000"/>
            <a:ext cx="1714500" cy="1714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6508" y="203403"/>
            <a:ext cx="5346065" cy="1395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050"/>
              </a:lnSpc>
            </a:pPr>
            <a:r>
              <a:rPr sz="5600" b="1" spc="-245" dirty="0">
                <a:latin typeface="Trebuchet MS"/>
                <a:cs typeface="Trebuchet MS"/>
              </a:rPr>
              <a:t>Types</a:t>
            </a:r>
            <a:r>
              <a:rPr sz="5600" b="1" spc="-315" dirty="0">
                <a:latin typeface="Trebuchet MS"/>
                <a:cs typeface="Trebuchet MS"/>
              </a:rPr>
              <a:t> </a:t>
            </a:r>
            <a:r>
              <a:rPr sz="5600" b="1" spc="-160" dirty="0">
                <a:latin typeface="Trebuchet MS"/>
                <a:cs typeface="Trebuchet MS"/>
              </a:rPr>
              <a:t>of</a:t>
            </a:r>
            <a:r>
              <a:rPr sz="5600" b="1" spc="-290" dirty="0">
                <a:latin typeface="Trebuchet MS"/>
                <a:cs typeface="Trebuchet MS"/>
              </a:rPr>
              <a:t> </a:t>
            </a:r>
            <a:r>
              <a:rPr sz="5600" b="1" spc="-190" dirty="0">
                <a:latin typeface="Trebuchet MS"/>
                <a:cs typeface="Trebuchet MS"/>
              </a:rPr>
              <a:t>Internet</a:t>
            </a:r>
            <a:endParaRPr sz="5600">
              <a:latin typeface="Trebuchet MS"/>
              <a:cs typeface="Trebuchet MS"/>
            </a:endParaRPr>
          </a:p>
          <a:p>
            <a:pPr algn="ctr">
              <a:lnSpc>
                <a:spcPts val="5945"/>
              </a:lnSpc>
            </a:pPr>
            <a:r>
              <a:rPr sz="5600" b="1" spc="-220" dirty="0">
                <a:latin typeface="Trebuchet MS"/>
                <a:cs typeface="Trebuchet MS"/>
              </a:rPr>
              <a:t>Connect</a:t>
            </a:r>
            <a:r>
              <a:rPr sz="5600" b="1" spc="-135" dirty="0">
                <a:latin typeface="Trebuchet MS"/>
                <a:cs typeface="Trebuchet MS"/>
              </a:rPr>
              <a:t>i</a:t>
            </a:r>
            <a:r>
              <a:rPr sz="5600" b="1" spc="-270" dirty="0">
                <a:latin typeface="Trebuchet MS"/>
                <a:cs typeface="Trebuchet MS"/>
              </a:rPr>
              <a:t>ons</a:t>
            </a:r>
            <a:endParaRPr sz="5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044" y="1894878"/>
            <a:ext cx="7114540" cy="399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Dia</a:t>
            </a:r>
            <a:r>
              <a:rPr sz="2400" b="1" dirty="0">
                <a:latin typeface="Calibri"/>
                <a:cs typeface="Calibri"/>
              </a:rPr>
              <a:t>l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–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up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dirty="0">
                <a:latin typeface="Calibri"/>
                <a:cs typeface="Calibri"/>
              </a:rPr>
              <a:t> Ph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line;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 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7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30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minu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wnload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spc="15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2</a:t>
            </a:r>
            <a:r>
              <a:rPr sz="2400" spc="-15" dirty="0">
                <a:latin typeface="Calibri"/>
                <a:cs typeface="Calibri"/>
              </a:rPr>
              <a:t>0+</a:t>
            </a:r>
            <a:r>
              <a:rPr sz="2400" spc="-5" dirty="0">
                <a:latin typeface="Calibri"/>
                <a:cs typeface="Calibri"/>
              </a:rPr>
              <a:t> h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wnload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m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vie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b="1" dirty="0">
                <a:latin typeface="Calibri"/>
                <a:cs typeface="Calibri"/>
              </a:rPr>
              <a:t>B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oad</a:t>
            </a:r>
            <a:r>
              <a:rPr sz="2400" b="1" spc="-10" dirty="0">
                <a:latin typeface="Calibri"/>
                <a:cs typeface="Calibri"/>
              </a:rPr>
              <a:t>b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dirty="0">
                <a:latin typeface="Calibri"/>
                <a:cs typeface="Calibri"/>
              </a:rPr>
              <a:t>High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Spe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d)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ula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ernet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nection.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20" dirty="0">
                <a:latin typeface="Calibri"/>
                <a:cs typeface="Calibri"/>
              </a:rPr>
              <a:t>Us</a:t>
            </a:r>
            <a:r>
              <a:rPr sz="2400" spc="-5" dirty="0">
                <a:latin typeface="Calibri"/>
                <a:cs typeface="Calibri"/>
              </a:rPr>
              <a:t>uall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ou</a:t>
            </a:r>
            <a:r>
              <a:rPr sz="2400" spc="-1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4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able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onnect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modem.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Wi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ele</a:t>
            </a:r>
            <a:r>
              <a:rPr sz="2400" b="1" spc="5" dirty="0">
                <a:latin typeface="Calibri"/>
                <a:cs typeface="Calibri"/>
              </a:rPr>
              <a:t>s</a:t>
            </a:r>
            <a:r>
              <a:rPr sz="2400" b="1" spc="-1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: </a:t>
            </a:r>
            <a:r>
              <a:rPr sz="2400" spc="-15" dirty="0">
                <a:latin typeface="Calibri"/>
                <a:cs typeface="Calibri"/>
              </a:rPr>
              <a:t>4g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85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TE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Wi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ele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oadban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onnec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ou</a:t>
            </a:r>
            <a:r>
              <a:rPr sz="2400" spc="-1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h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elli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p </a:t>
            </a:r>
            <a:r>
              <a:rPr sz="2400" spc="-2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ei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" dirty="0">
                <a:latin typeface="Calibri"/>
                <a:cs typeface="Calibri"/>
              </a:rPr>
              <a:t>sig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al.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b="1" spc="-20" dirty="0">
                <a:latin typeface="Calibri"/>
                <a:cs typeface="Calibri"/>
              </a:rPr>
              <a:t>WiFi</a:t>
            </a:r>
            <a:r>
              <a:rPr sz="2400" spc="-10" dirty="0">
                <a:latin typeface="Calibri"/>
                <a:cs typeface="Calibri"/>
              </a:rPr>
              <a:t>: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ompu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phone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onnec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i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ernet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elessly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4503" y="854963"/>
            <a:ext cx="7316724" cy="4907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" y="790282"/>
            <a:ext cx="7303770" cy="4889500"/>
          </a:xfrm>
          <a:custGeom>
            <a:avLst/>
            <a:gdLst/>
            <a:ahLst/>
            <a:cxnLst/>
            <a:rect l="l" t="t" r="r" b="b"/>
            <a:pathLst>
              <a:path w="7303770" h="4889500">
                <a:moveTo>
                  <a:pt x="4679406" y="4432300"/>
                </a:moveTo>
                <a:lnTo>
                  <a:pt x="2784855" y="4432300"/>
                </a:lnTo>
                <a:lnTo>
                  <a:pt x="2783358" y="4432920"/>
                </a:lnTo>
                <a:lnTo>
                  <a:pt x="2815648" y="4470400"/>
                </a:lnTo>
                <a:lnTo>
                  <a:pt x="2850549" y="4521200"/>
                </a:lnTo>
                <a:lnTo>
                  <a:pt x="2887438" y="4559300"/>
                </a:lnTo>
                <a:lnTo>
                  <a:pt x="2926225" y="4597400"/>
                </a:lnTo>
                <a:lnTo>
                  <a:pt x="2966821" y="4622800"/>
                </a:lnTo>
                <a:lnTo>
                  <a:pt x="3009136" y="4660900"/>
                </a:lnTo>
                <a:lnTo>
                  <a:pt x="3053083" y="4686300"/>
                </a:lnTo>
                <a:lnTo>
                  <a:pt x="3098570" y="4724400"/>
                </a:lnTo>
                <a:lnTo>
                  <a:pt x="3145509" y="4749800"/>
                </a:lnTo>
                <a:lnTo>
                  <a:pt x="3193811" y="4775200"/>
                </a:lnTo>
                <a:lnTo>
                  <a:pt x="3243387" y="4800600"/>
                </a:lnTo>
                <a:lnTo>
                  <a:pt x="3294147" y="4813300"/>
                </a:lnTo>
                <a:lnTo>
                  <a:pt x="3346002" y="4838700"/>
                </a:lnTo>
                <a:lnTo>
                  <a:pt x="3562586" y="4889500"/>
                </a:lnTo>
                <a:lnTo>
                  <a:pt x="3881017" y="4889500"/>
                </a:lnTo>
                <a:lnTo>
                  <a:pt x="4024915" y="4864100"/>
                </a:lnTo>
                <a:lnTo>
                  <a:pt x="4162406" y="4813300"/>
                </a:lnTo>
                <a:lnTo>
                  <a:pt x="4228300" y="4787900"/>
                </a:lnTo>
                <a:lnTo>
                  <a:pt x="4292054" y="4762500"/>
                </a:lnTo>
                <a:lnTo>
                  <a:pt x="4353488" y="4724400"/>
                </a:lnTo>
                <a:lnTo>
                  <a:pt x="4412424" y="4686300"/>
                </a:lnTo>
                <a:lnTo>
                  <a:pt x="4468681" y="4648200"/>
                </a:lnTo>
                <a:lnTo>
                  <a:pt x="4522080" y="4610100"/>
                </a:lnTo>
                <a:lnTo>
                  <a:pt x="4572442" y="4559300"/>
                </a:lnTo>
                <a:lnTo>
                  <a:pt x="4619587" y="4508500"/>
                </a:lnTo>
                <a:lnTo>
                  <a:pt x="4663336" y="4457700"/>
                </a:lnTo>
                <a:lnTo>
                  <a:pt x="4679406" y="4432300"/>
                </a:lnTo>
                <a:close/>
              </a:path>
              <a:path w="7303770" h="4889500">
                <a:moveTo>
                  <a:pt x="354885" y="2876500"/>
                </a:moveTo>
                <a:lnTo>
                  <a:pt x="340781" y="2895600"/>
                </a:lnTo>
                <a:lnTo>
                  <a:pt x="322890" y="2908300"/>
                </a:lnTo>
                <a:lnTo>
                  <a:pt x="305873" y="2933700"/>
                </a:lnTo>
                <a:lnTo>
                  <a:pt x="289741" y="2946400"/>
                </a:lnTo>
                <a:lnTo>
                  <a:pt x="274504" y="2971800"/>
                </a:lnTo>
                <a:lnTo>
                  <a:pt x="260173" y="2997200"/>
                </a:lnTo>
                <a:lnTo>
                  <a:pt x="246760" y="3009900"/>
                </a:lnTo>
                <a:lnTo>
                  <a:pt x="222724" y="3060700"/>
                </a:lnTo>
                <a:lnTo>
                  <a:pt x="202484" y="3111500"/>
                </a:lnTo>
                <a:lnTo>
                  <a:pt x="186122" y="3162300"/>
                </a:lnTo>
                <a:lnTo>
                  <a:pt x="179422" y="3175000"/>
                </a:lnTo>
                <a:lnTo>
                  <a:pt x="169038" y="3225800"/>
                </a:lnTo>
                <a:lnTo>
                  <a:pt x="162746" y="3276600"/>
                </a:lnTo>
                <a:lnTo>
                  <a:pt x="160629" y="3327400"/>
                </a:lnTo>
                <a:lnTo>
                  <a:pt x="163073" y="3390900"/>
                </a:lnTo>
                <a:lnTo>
                  <a:pt x="170279" y="3441700"/>
                </a:lnTo>
                <a:lnTo>
                  <a:pt x="182057" y="3492500"/>
                </a:lnTo>
                <a:lnTo>
                  <a:pt x="198217" y="3543300"/>
                </a:lnTo>
                <a:lnTo>
                  <a:pt x="218569" y="3594100"/>
                </a:lnTo>
                <a:lnTo>
                  <a:pt x="242924" y="3644900"/>
                </a:lnTo>
                <a:lnTo>
                  <a:pt x="271091" y="3683000"/>
                </a:lnTo>
                <a:lnTo>
                  <a:pt x="302882" y="3721100"/>
                </a:lnTo>
                <a:lnTo>
                  <a:pt x="338106" y="3771900"/>
                </a:lnTo>
                <a:lnTo>
                  <a:pt x="376574" y="3810000"/>
                </a:lnTo>
                <a:lnTo>
                  <a:pt x="418095" y="3835400"/>
                </a:lnTo>
                <a:lnTo>
                  <a:pt x="462480" y="3873500"/>
                </a:lnTo>
                <a:lnTo>
                  <a:pt x="509539" y="3898900"/>
                </a:lnTo>
                <a:lnTo>
                  <a:pt x="559083" y="3924300"/>
                </a:lnTo>
                <a:lnTo>
                  <a:pt x="610921" y="3949700"/>
                </a:lnTo>
                <a:lnTo>
                  <a:pt x="664864" y="3962400"/>
                </a:lnTo>
                <a:lnTo>
                  <a:pt x="720722" y="3987800"/>
                </a:lnTo>
                <a:lnTo>
                  <a:pt x="778306" y="3987800"/>
                </a:lnTo>
                <a:lnTo>
                  <a:pt x="837425" y="4000500"/>
                </a:lnTo>
                <a:lnTo>
                  <a:pt x="979677" y="4000500"/>
                </a:lnTo>
                <a:lnTo>
                  <a:pt x="1016053" y="4051300"/>
                </a:lnTo>
                <a:lnTo>
                  <a:pt x="1055299" y="4102100"/>
                </a:lnTo>
                <a:lnTo>
                  <a:pt x="1097292" y="4152900"/>
                </a:lnTo>
                <a:lnTo>
                  <a:pt x="1141909" y="4203700"/>
                </a:lnTo>
                <a:lnTo>
                  <a:pt x="1189029" y="4254500"/>
                </a:lnTo>
                <a:lnTo>
                  <a:pt x="1238528" y="4292600"/>
                </a:lnTo>
                <a:lnTo>
                  <a:pt x="1290284" y="4330700"/>
                </a:lnTo>
                <a:lnTo>
                  <a:pt x="1344174" y="4368800"/>
                </a:lnTo>
                <a:lnTo>
                  <a:pt x="1400075" y="4406900"/>
                </a:lnTo>
                <a:lnTo>
                  <a:pt x="1457864" y="4445000"/>
                </a:lnTo>
                <a:lnTo>
                  <a:pt x="1517420" y="4470400"/>
                </a:lnTo>
                <a:lnTo>
                  <a:pt x="1578619" y="4495800"/>
                </a:lnTo>
                <a:lnTo>
                  <a:pt x="1705455" y="4546600"/>
                </a:lnTo>
                <a:lnTo>
                  <a:pt x="1973450" y="4597400"/>
                </a:lnTo>
                <a:lnTo>
                  <a:pt x="2253987" y="4597400"/>
                </a:lnTo>
                <a:lnTo>
                  <a:pt x="2289026" y="4584700"/>
                </a:lnTo>
                <a:lnTo>
                  <a:pt x="2358610" y="4584700"/>
                </a:lnTo>
                <a:lnTo>
                  <a:pt x="2393117" y="4572000"/>
                </a:lnTo>
                <a:lnTo>
                  <a:pt x="2427409" y="4572000"/>
                </a:lnTo>
                <a:lnTo>
                  <a:pt x="2528797" y="4533900"/>
                </a:lnTo>
                <a:lnTo>
                  <a:pt x="2562033" y="4533900"/>
                </a:lnTo>
                <a:lnTo>
                  <a:pt x="2691659" y="4483100"/>
                </a:lnTo>
                <a:lnTo>
                  <a:pt x="2723140" y="4457700"/>
                </a:lnTo>
                <a:lnTo>
                  <a:pt x="2783358" y="4432920"/>
                </a:lnTo>
                <a:lnTo>
                  <a:pt x="2782824" y="4432300"/>
                </a:lnTo>
                <a:lnTo>
                  <a:pt x="4679406" y="4432300"/>
                </a:lnTo>
                <a:lnTo>
                  <a:pt x="4703510" y="4394200"/>
                </a:lnTo>
                <a:lnTo>
                  <a:pt x="4739928" y="4343400"/>
                </a:lnTo>
                <a:lnTo>
                  <a:pt x="4772411" y="4279900"/>
                </a:lnTo>
                <a:lnTo>
                  <a:pt x="4800781" y="4216400"/>
                </a:lnTo>
                <a:lnTo>
                  <a:pt x="4824857" y="4152900"/>
                </a:lnTo>
                <a:lnTo>
                  <a:pt x="5877512" y="4152900"/>
                </a:lnTo>
                <a:lnTo>
                  <a:pt x="5919020" y="4127500"/>
                </a:lnTo>
                <a:lnTo>
                  <a:pt x="5977785" y="4076700"/>
                </a:lnTo>
                <a:lnTo>
                  <a:pt x="6032801" y="4038600"/>
                </a:lnTo>
                <a:lnTo>
                  <a:pt x="6083820" y="3987800"/>
                </a:lnTo>
                <a:lnTo>
                  <a:pt x="6130591" y="3937000"/>
                </a:lnTo>
                <a:lnTo>
                  <a:pt x="6172866" y="3873500"/>
                </a:lnTo>
                <a:lnTo>
                  <a:pt x="6210395" y="3822700"/>
                </a:lnTo>
                <a:lnTo>
                  <a:pt x="6242929" y="3759200"/>
                </a:lnTo>
                <a:lnTo>
                  <a:pt x="6270217" y="3695700"/>
                </a:lnTo>
                <a:lnTo>
                  <a:pt x="6292011" y="3619500"/>
                </a:lnTo>
                <a:lnTo>
                  <a:pt x="6308061" y="3556000"/>
                </a:lnTo>
                <a:lnTo>
                  <a:pt x="6318118" y="3479800"/>
                </a:lnTo>
                <a:lnTo>
                  <a:pt x="6321933" y="3416300"/>
                </a:lnTo>
                <a:lnTo>
                  <a:pt x="6320282" y="3403600"/>
                </a:lnTo>
                <a:lnTo>
                  <a:pt x="6484869" y="3378200"/>
                </a:lnTo>
                <a:lnTo>
                  <a:pt x="6563393" y="3352800"/>
                </a:lnTo>
                <a:lnTo>
                  <a:pt x="6639130" y="3327400"/>
                </a:lnTo>
                <a:lnTo>
                  <a:pt x="6711872" y="3289300"/>
                </a:lnTo>
                <a:lnTo>
                  <a:pt x="6781415" y="3251200"/>
                </a:lnTo>
                <a:lnTo>
                  <a:pt x="6847551" y="3213100"/>
                </a:lnTo>
                <a:lnTo>
                  <a:pt x="6910076" y="3162300"/>
                </a:lnTo>
                <a:lnTo>
                  <a:pt x="6968782" y="3111500"/>
                </a:lnTo>
                <a:lnTo>
                  <a:pt x="7023465" y="3060700"/>
                </a:lnTo>
                <a:lnTo>
                  <a:pt x="7073917" y="2997200"/>
                </a:lnTo>
                <a:lnTo>
                  <a:pt x="7119933" y="2946400"/>
                </a:lnTo>
                <a:lnTo>
                  <a:pt x="7161308" y="2882900"/>
                </a:lnTo>
                <a:lnTo>
                  <a:pt x="363219" y="2882900"/>
                </a:lnTo>
                <a:lnTo>
                  <a:pt x="354885" y="2876500"/>
                </a:lnTo>
                <a:close/>
              </a:path>
              <a:path w="7303770" h="4889500">
                <a:moveTo>
                  <a:pt x="5877512" y="4152900"/>
                </a:moveTo>
                <a:lnTo>
                  <a:pt x="4824857" y="4152900"/>
                </a:lnTo>
                <a:lnTo>
                  <a:pt x="4825873" y="4165600"/>
                </a:lnTo>
                <a:lnTo>
                  <a:pt x="4873203" y="4191000"/>
                </a:lnTo>
                <a:lnTo>
                  <a:pt x="4897368" y="4191000"/>
                </a:lnTo>
                <a:lnTo>
                  <a:pt x="4921847" y="4203700"/>
                </a:lnTo>
                <a:lnTo>
                  <a:pt x="4997012" y="4241800"/>
                </a:lnTo>
                <a:lnTo>
                  <a:pt x="5022594" y="4241800"/>
                </a:lnTo>
                <a:lnTo>
                  <a:pt x="5074459" y="4267200"/>
                </a:lnTo>
                <a:lnTo>
                  <a:pt x="5127158" y="4267200"/>
                </a:lnTo>
                <a:lnTo>
                  <a:pt x="5153783" y="4279900"/>
                </a:lnTo>
                <a:lnTo>
                  <a:pt x="5180572" y="4279900"/>
                </a:lnTo>
                <a:lnTo>
                  <a:pt x="5207509" y="4292600"/>
                </a:lnTo>
                <a:lnTo>
                  <a:pt x="5423675" y="4292600"/>
                </a:lnTo>
                <a:lnTo>
                  <a:pt x="5651470" y="4254500"/>
                </a:lnTo>
                <a:lnTo>
                  <a:pt x="5722733" y="4229100"/>
                </a:lnTo>
                <a:lnTo>
                  <a:pt x="5791245" y="4191000"/>
                </a:lnTo>
                <a:lnTo>
                  <a:pt x="5856757" y="4165600"/>
                </a:lnTo>
                <a:lnTo>
                  <a:pt x="5877512" y="4152900"/>
                </a:lnTo>
                <a:close/>
              </a:path>
              <a:path w="7303770" h="4889500">
                <a:moveTo>
                  <a:pt x="7168613" y="2870200"/>
                </a:moveTo>
                <a:lnTo>
                  <a:pt x="359537" y="2870200"/>
                </a:lnTo>
                <a:lnTo>
                  <a:pt x="363219" y="2882900"/>
                </a:lnTo>
                <a:lnTo>
                  <a:pt x="7161308" y="2882900"/>
                </a:lnTo>
                <a:lnTo>
                  <a:pt x="7168613" y="2870200"/>
                </a:lnTo>
                <a:close/>
              </a:path>
              <a:path w="7303770" h="4889500">
                <a:moveTo>
                  <a:pt x="1969364" y="457200"/>
                </a:moveTo>
                <a:lnTo>
                  <a:pt x="1603062" y="457200"/>
                </a:lnTo>
                <a:lnTo>
                  <a:pt x="1513876" y="482600"/>
                </a:lnTo>
                <a:lnTo>
                  <a:pt x="1427365" y="495300"/>
                </a:lnTo>
                <a:lnTo>
                  <a:pt x="1343822" y="533400"/>
                </a:lnTo>
                <a:lnTo>
                  <a:pt x="1263542" y="558800"/>
                </a:lnTo>
                <a:lnTo>
                  <a:pt x="1186818" y="609600"/>
                </a:lnTo>
                <a:lnTo>
                  <a:pt x="1113943" y="647700"/>
                </a:lnTo>
                <a:lnTo>
                  <a:pt x="1045211" y="698500"/>
                </a:lnTo>
                <a:lnTo>
                  <a:pt x="980916" y="749300"/>
                </a:lnTo>
                <a:lnTo>
                  <a:pt x="921351" y="812800"/>
                </a:lnTo>
                <a:lnTo>
                  <a:pt x="866809" y="876300"/>
                </a:lnTo>
                <a:lnTo>
                  <a:pt x="817585" y="939800"/>
                </a:lnTo>
                <a:lnTo>
                  <a:pt x="773971" y="1016000"/>
                </a:lnTo>
                <a:lnTo>
                  <a:pt x="736262" y="1079500"/>
                </a:lnTo>
                <a:lnTo>
                  <a:pt x="704751" y="1155700"/>
                </a:lnTo>
                <a:lnTo>
                  <a:pt x="679731" y="1244600"/>
                </a:lnTo>
                <a:lnTo>
                  <a:pt x="661497" y="1320800"/>
                </a:lnTo>
                <a:lnTo>
                  <a:pt x="650340" y="1409700"/>
                </a:lnTo>
                <a:lnTo>
                  <a:pt x="646557" y="1485900"/>
                </a:lnTo>
                <a:lnTo>
                  <a:pt x="646640" y="1498600"/>
                </a:lnTo>
                <a:lnTo>
                  <a:pt x="647891" y="1536700"/>
                </a:lnTo>
                <a:lnTo>
                  <a:pt x="650631" y="1574800"/>
                </a:lnTo>
                <a:lnTo>
                  <a:pt x="654844" y="1612900"/>
                </a:lnTo>
                <a:lnTo>
                  <a:pt x="656573" y="1625600"/>
                </a:lnTo>
                <a:lnTo>
                  <a:pt x="659130" y="1625600"/>
                </a:lnTo>
                <a:lnTo>
                  <a:pt x="549615" y="1651000"/>
                </a:lnTo>
                <a:lnTo>
                  <a:pt x="446685" y="1676400"/>
                </a:lnTo>
                <a:lnTo>
                  <a:pt x="398053" y="1701800"/>
                </a:lnTo>
                <a:lnTo>
                  <a:pt x="351503" y="1727200"/>
                </a:lnTo>
                <a:lnTo>
                  <a:pt x="307182" y="1752600"/>
                </a:lnTo>
                <a:lnTo>
                  <a:pt x="265234" y="1778000"/>
                </a:lnTo>
                <a:lnTo>
                  <a:pt x="225806" y="1816100"/>
                </a:lnTo>
                <a:lnTo>
                  <a:pt x="189042" y="1841500"/>
                </a:lnTo>
                <a:lnTo>
                  <a:pt x="155089" y="1879600"/>
                </a:lnTo>
                <a:lnTo>
                  <a:pt x="124092" y="1917700"/>
                </a:lnTo>
                <a:lnTo>
                  <a:pt x="96197" y="1968500"/>
                </a:lnTo>
                <a:lnTo>
                  <a:pt x="71548" y="2006600"/>
                </a:lnTo>
                <a:lnTo>
                  <a:pt x="50293" y="2057400"/>
                </a:lnTo>
                <a:lnTo>
                  <a:pt x="32575" y="2095500"/>
                </a:lnTo>
                <a:lnTo>
                  <a:pt x="18542" y="2146300"/>
                </a:lnTo>
                <a:lnTo>
                  <a:pt x="8338" y="2197100"/>
                </a:lnTo>
                <a:lnTo>
                  <a:pt x="2108" y="2247900"/>
                </a:lnTo>
                <a:lnTo>
                  <a:pt x="0" y="2298700"/>
                </a:lnTo>
                <a:lnTo>
                  <a:pt x="1030" y="2336800"/>
                </a:lnTo>
                <a:lnTo>
                  <a:pt x="4097" y="2374900"/>
                </a:lnTo>
                <a:lnTo>
                  <a:pt x="9161" y="2400300"/>
                </a:lnTo>
                <a:lnTo>
                  <a:pt x="16184" y="2438400"/>
                </a:lnTo>
                <a:lnTo>
                  <a:pt x="25125" y="2476500"/>
                </a:lnTo>
                <a:lnTo>
                  <a:pt x="35948" y="2501900"/>
                </a:lnTo>
                <a:lnTo>
                  <a:pt x="48613" y="2540000"/>
                </a:lnTo>
                <a:lnTo>
                  <a:pt x="63081" y="2578100"/>
                </a:lnTo>
                <a:lnTo>
                  <a:pt x="79313" y="2603500"/>
                </a:lnTo>
                <a:lnTo>
                  <a:pt x="97270" y="2628900"/>
                </a:lnTo>
                <a:lnTo>
                  <a:pt x="116915" y="2667000"/>
                </a:lnTo>
                <a:lnTo>
                  <a:pt x="161109" y="2717800"/>
                </a:lnTo>
                <a:lnTo>
                  <a:pt x="211585" y="2768600"/>
                </a:lnTo>
                <a:lnTo>
                  <a:pt x="268032" y="2819400"/>
                </a:lnTo>
                <a:lnTo>
                  <a:pt x="298398" y="2844800"/>
                </a:lnTo>
                <a:lnTo>
                  <a:pt x="330140" y="2857500"/>
                </a:lnTo>
                <a:lnTo>
                  <a:pt x="354885" y="2876500"/>
                </a:lnTo>
                <a:lnTo>
                  <a:pt x="359537" y="2870200"/>
                </a:lnTo>
                <a:lnTo>
                  <a:pt x="7168613" y="2870200"/>
                </a:lnTo>
                <a:lnTo>
                  <a:pt x="7197834" y="2819400"/>
                </a:lnTo>
                <a:lnTo>
                  <a:pt x="7255518" y="2679700"/>
                </a:lnTo>
                <a:lnTo>
                  <a:pt x="7276263" y="2603500"/>
                </a:lnTo>
                <a:lnTo>
                  <a:pt x="7291337" y="2527300"/>
                </a:lnTo>
                <a:lnTo>
                  <a:pt x="7300532" y="2451100"/>
                </a:lnTo>
                <a:lnTo>
                  <a:pt x="7303643" y="2374900"/>
                </a:lnTo>
                <a:lnTo>
                  <a:pt x="7303017" y="2336800"/>
                </a:lnTo>
                <a:lnTo>
                  <a:pt x="7301149" y="2311400"/>
                </a:lnTo>
                <a:lnTo>
                  <a:pt x="7298048" y="2273300"/>
                </a:lnTo>
                <a:lnTo>
                  <a:pt x="7293723" y="2235200"/>
                </a:lnTo>
                <a:lnTo>
                  <a:pt x="7288186" y="2209800"/>
                </a:lnTo>
                <a:lnTo>
                  <a:pt x="7281447" y="2171700"/>
                </a:lnTo>
                <a:lnTo>
                  <a:pt x="7273515" y="2133600"/>
                </a:lnTo>
                <a:lnTo>
                  <a:pt x="7264401" y="2108200"/>
                </a:lnTo>
                <a:lnTo>
                  <a:pt x="7254114" y="2070100"/>
                </a:lnTo>
                <a:lnTo>
                  <a:pt x="7242667" y="2044700"/>
                </a:lnTo>
                <a:lnTo>
                  <a:pt x="7230067" y="2006600"/>
                </a:lnTo>
                <a:lnTo>
                  <a:pt x="7216326" y="1981200"/>
                </a:lnTo>
                <a:lnTo>
                  <a:pt x="7201454" y="1943100"/>
                </a:lnTo>
                <a:lnTo>
                  <a:pt x="7185462" y="1917700"/>
                </a:lnTo>
                <a:lnTo>
                  <a:pt x="7168358" y="1879600"/>
                </a:lnTo>
                <a:lnTo>
                  <a:pt x="7150153" y="1854200"/>
                </a:lnTo>
                <a:lnTo>
                  <a:pt x="7130859" y="1828800"/>
                </a:lnTo>
                <a:lnTo>
                  <a:pt x="7110484" y="1790700"/>
                </a:lnTo>
                <a:lnTo>
                  <a:pt x="7089038" y="1765300"/>
                </a:lnTo>
                <a:lnTo>
                  <a:pt x="7066533" y="1739900"/>
                </a:lnTo>
                <a:lnTo>
                  <a:pt x="7064248" y="1739900"/>
                </a:lnTo>
                <a:lnTo>
                  <a:pt x="7071276" y="1727200"/>
                </a:lnTo>
                <a:lnTo>
                  <a:pt x="7077958" y="1701800"/>
                </a:lnTo>
                <a:lnTo>
                  <a:pt x="7084292" y="1689100"/>
                </a:lnTo>
                <a:lnTo>
                  <a:pt x="7090276" y="1676400"/>
                </a:lnTo>
                <a:lnTo>
                  <a:pt x="7095910" y="1663700"/>
                </a:lnTo>
                <a:lnTo>
                  <a:pt x="7101192" y="1638300"/>
                </a:lnTo>
                <a:lnTo>
                  <a:pt x="7106119" y="1625600"/>
                </a:lnTo>
                <a:lnTo>
                  <a:pt x="7110691" y="1612900"/>
                </a:lnTo>
                <a:lnTo>
                  <a:pt x="7114906" y="1600200"/>
                </a:lnTo>
                <a:lnTo>
                  <a:pt x="7118762" y="1574800"/>
                </a:lnTo>
                <a:lnTo>
                  <a:pt x="7122259" y="1562100"/>
                </a:lnTo>
                <a:lnTo>
                  <a:pt x="7125393" y="1549400"/>
                </a:lnTo>
                <a:lnTo>
                  <a:pt x="7128165" y="1524000"/>
                </a:lnTo>
                <a:lnTo>
                  <a:pt x="7130572" y="1511300"/>
                </a:lnTo>
                <a:lnTo>
                  <a:pt x="7132613" y="1498600"/>
                </a:lnTo>
                <a:lnTo>
                  <a:pt x="7134286" y="1485900"/>
                </a:lnTo>
                <a:lnTo>
                  <a:pt x="7135591" y="1460500"/>
                </a:lnTo>
                <a:lnTo>
                  <a:pt x="7136524" y="1447800"/>
                </a:lnTo>
                <a:lnTo>
                  <a:pt x="7137085" y="1435100"/>
                </a:lnTo>
                <a:lnTo>
                  <a:pt x="7137273" y="1409700"/>
                </a:lnTo>
                <a:lnTo>
                  <a:pt x="7135248" y="1358900"/>
                </a:lnTo>
                <a:lnTo>
                  <a:pt x="7129249" y="1308100"/>
                </a:lnTo>
                <a:lnTo>
                  <a:pt x="7119392" y="1244600"/>
                </a:lnTo>
                <a:lnTo>
                  <a:pt x="7105790" y="1193800"/>
                </a:lnTo>
                <a:lnTo>
                  <a:pt x="7088558" y="1143000"/>
                </a:lnTo>
                <a:lnTo>
                  <a:pt x="7067811" y="1092200"/>
                </a:lnTo>
                <a:lnTo>
                  <a:pt x="7043664" y="1041400"/>
                </a:lnTo>
                <a:lnTo>
                  <a:pt x="7016230" y="1003300"/>
                </a:lnTo>
                <a:lnTo>
                  <a:pt x="6985625" y="952500"/>
                </a:lnTo>
                <a:lnTo>
                  <a:pt x="6951964" y="914400"/>
                </a:lnTo>
                <a:lnTo>
                  <a:pt x="6915360" y="876300"/>
                </a:lnTo>
                <a:lnTo>
                  <a:pt x="6875928" y="838200"/>
                </a:lnTo>
                <a:lnTo>
                  <a:pt x="6833783" y="800100"/>
                </a:lnTo>
                <a:lnTo>
                  <a:pt x="6789040" y="762000"/>
                </a:lnTo>
                <a:lnTo>
                  <a:pt x="6741812" y="736600"/>
                </a:lnTo>
                <a:lnTo>
                  <a:pt x="6692216" y="698500"/>
                </a:lnTo>
                <a:lnTo>
                  <a:pt x="6640364" y="673100"/>
                </a:lnTo>
                <a:lnTo>
                  <a:pt x="6586373" y="647700"/>
                </a:lnTo>
                <a:lnTo>
                  <a:pt x="6472428" y="622300"/>
                </a:lnTo>
                <a:lnTo>
                  <a:pt x="6475476" y="622300"/>
                </a:lnTo>
                <a:lnTo>
                  <a:pt x="6470454" y="596900"/>
                </a:lnTo>
                <a:lnTo>
                  <a:pt x="2365502" y="596900"/>
                </a:lnTo>
                <a:lnTo>
                  <a:pt x="2339054" y="571500"/>
                </a:lnTo>
                <a:lnTo>
                  <a:pt x="2285140" y="546100"/>
                </a:lnTo>
                <a:lnTo>
                  <a:pt x="2257703" y="546100"/>
                </a:lnTo>
                <a:lnTo>
                  <a:pt x="2145113" y="495300"/>
                </a:lnTo>
                <a:lnTo>
                  <a:pt x="2116330" y="495300"/>
                </a:lnTo>
                <a:lnTo>
                  <a:pt x="2087324" y="482600"/>
                </a:lnTo>
                <a:lnTo>
                  <a:pt x="2058109" y="482600"/>
                </a:lnTo>
                <a:lnTo>
                  <a:pt x="2028701" y="469900"/>
                </a:lnTo>
                <a:lnTo>
                  <a:pt x="1999114" y="469900"/>
                </a:lnTo>
                <a:lnTo>
                  <a:pt x="1969364" y="457200"/>
                </a:lnTo>
                <a:close/>
              </a:path>
              <a:path w="7303770" h="4889500">
                <a:moveTo>
                  <a:pt x="3373876" y="165100"/>
                </a:moveTo>
                <a:lnTo>
                  <a:pt x="2968853" y="165100"/>
                </a:lnTo>
                <a:lnTo>
                  <a:pt x="2829778" y="203200"/>
                </a:lnTo>
                <a:lnTo>
                  <a:pt x="2785399" y="228600"/>
                </a:lnTo>
                <a:lnTo>
                  <a:pt x="2742163" y="241300"/>
                </a:lnTo>
                <a:lnTo>
                  <a:pt x="2700162" y="266700"/>
                </a:lnTo>
                <a:lnTo>
                  <a:pt x="2659488" y="292100"/>
                </a:lnTo>
                <a:lnTo>
                  <a:pt x="2620233" y="317500"/>
                </a:lnTo>
                <a:lnTo>
                  <a:pt x="2582488" y="342900"/>
                </a:lnTo>
                <a:lnTo>
                  <a:pt x="2546346" y="368300"/>
                </a:lnTo>
                <a:lnTo>
                  <a:pt x="2511899" y="406400"/>
                </a:lnTo>
                <a:lnTo>
                  <a:pt x="2479238" y="431800"/>
                </a:lnTo>
                <a:lnTo>
                  <a:pt x="2448455" y="469900"/>
                </a:lnTo>
                <a:lnTo>
                  <a:pt x="2419642" y="508000"/>
                </a:lnTo>
                <a:lnTo>
                  <a:pt x="2392892" y="546100"/>
                </a:lnTo>
                <a:lnTo>
                  <a:pt x="2368296" y="584200"/>
                </a:lnTo>
                <a:lnTo>
                  <a:pt x="2365502" y="596900"/>
                </a:lnTo>
                <a:lnTo>
                  <a:pt x="6470454" y="596900"/>
                </a:lnTo>
                <a:lnTo>
                  <a:pt x="6462922" y="558800"/>
                </a:lnTo>
                <a:lnTo>
                  <a:pt x="6446474" y="508000"/>
                </a:lnTo>
                <a:lnTo>
                  <a:pt x="6426293" y="457200"/>
                </a:lnTo>
                <a:lnTo>
                  <a:pt x="6402539" y="419100"/>
                </a:lnTo>
                <a:lnTo>
                  <a:pt x="6382164" y="381000"/>
                </a:lnTo>
                <a:lnTo>
                  <a:pt x="3797427" y="381000"/>
                </a:lnTo>
                <a:lnTo>
                  <a:pt x="3771677" y="368300"/>
                </a:lnTo>
                <a:lnTo>
                  <a:pt x="3745088" y="342900"/>
                </a:lnTo>
                <a:lnTo>
                  <a:pt x="3717696" y="317500"/>
                </a:lnTo>
                <a:lnTo>
                  <a:pt x="3689537" y="304800"/>
                </a:lnTo>
                <a:lnTo>
                  <a:pt x="3660649" y="279400"/>
                </a:lnTo>
                <a:lnTo>
                  <a:pt x="3600831" y="254000"/>
                </a:lnTo>
                <a:lnTo>
                  <a:pt x="3538535" y="228600"/>
                </a:lnTo>
                <a:lnTo>
                  <a:pt x="3441085" y="190500"/>
                </a:lnTo>
                <a:lnTo>
                  <a:pt x="3373876" y="165100"/>
                </a:lnTo>
                <a:close/>
              </a:path>
              <a:path w="7303770" h="4889500">
                <a:moveTo>
                  <a:pt x="1849036" y="444500"/>
                </a:moveTo>
                <a:lnTo>
                  <a:pt x="1788287" y="444500"/>
                </a:lnTo>
                <a:lnTo>
                  <a:pt x="1694630" y="457200"/>
                </a:lnTo>
                <a:lnTo>
                  <a:pt x="1879287" y="457200"/>
                </a:lnTo>
                <a:lnTo>
                  <a:pt x="1849036" y="444500"/>
                </a:lnTo>
                <a:close/>
              </a:path>
              <a:path w="7303770" h="4889500">
                <a:moveTo>
                  <a:pt x="4591222" y="12700"/>
                </a:moveTo>
                <a:lnTo>
                  <a:pt x="4291063" y="12700"/>
                </a:lnTo>
                <a:lnTo>
                  <a:pt x="4212757" y="38100"/>
                </a:lnTo>
                <a:lnTo>
                  <a:pt x="4137806" y="63500"/>
                </a:lnTo>
                <a:lnTo>
                  <a:pt x="4101791" y="88900"/>
                </a:lnTo>
                <a:lnTo>
                  <a:pt x="4066857" y="101600"/>
                </a:lnTo>
                <a:lnTo>
                  <a:pt x="4033085" y="127000"/>
                </a:lnTo>
                <a:lnTo>
                  <a:pt x="4000556" y="139700"/>
                </a:lnTo>
                <a:lnTo>
                  <a:pt x="3969351" y="165100"/>
                </a:lnTo>
                <a:lnTo>
                  <a:pt x="3939550" y="190500"/>
                </a:lnTo>
                <a:lnTo>
                  <a:pt x="3911234" y="215900"/>
                </a:lnTo>
                <a:lnTo>
                  <a:pt x="3884484" y="254000"/>
                </a:lnTo>
                <a:lnTo>
                  <a:pt x="3859381" y="279400"/>
                </a:lnTo>
                <a:lnTo>
                  <a:pt x="3836006" y="304800"/>
                </a:lnTo>
                <a:lnTo>
                  <a:pt x="3814438" y="342900"/>
                </a:lnTo>
                <a:lnTo>
                  <a:pt x="3794760" y="368300"/>
                </a:lnTo>
                <a:lnTo>
                  <a:pt x="3797427" y="381000"/>
                </a:lnTo>
                <a:lnTo>
                  <a:pt x="6382164" y="381000"/>
                </a:lnTo>
                <a:lnTo>
                  <a:pt x="6375372" y="368300"/>
                </a:lnTo>
                <a:lnTo>
                  <a:pt x="6344952" y="330200"/>
                </a:lnTo>
                <a:lnTo>
                  <a:pt x="6311439" y="279400"/>
                </a:lnTo>
                <a:lnTo>
                  <a:pt x="6299291" y="266700"/>
                </a:lnTo>
                <a:lnTo>
                  <a:pt x="5040503" y="266700"/>
                </a:lnTo>
                <a:lnTo>
                  <a:pt x="5041240" y="265919"/>
                </a:lnTo>
                <a:lnTo>
                  <a:pt x="5020426" y="241300"/>
                </a:lnTo>
                <a:lnTo>
                  <a:pt x="4997833" y="215900"/>
                </a:lnTo>
                <a:lnTo>
                  <a:pt x="4974170" y="190500"/>
                </a:lnTo>
                <a:lnTo>
                  <a:pt x="4949484" y="177800"/>
                </a:lnTo>
                <a:lnTo>
                  <a:pt x="4923825" y="152400"/>
                </a:lnTo>
                <a:lnTo>
                  <a:pt x="4897241" y="139700"/>
                </a:lnTo>
                <a:lnTo>
                  <a:pt x="4869781" y="114300"/>
                </a:lnTo>
                <a:lnTo>
                  <a:pt x="4841494" y="101600"/>
                </a:lnTo>
                <a:lnTo>
                  <a:pt x="4812427" y="88900"/>
                </a:lnTo>
                <a:lnTo>
                  <a:pt x="4752149" y="63500"/>
                </a:lnTo>
                <a:lnTo>
                  <a:pt x="4689339" y="38100"/>
                </a:lnTo>
                <a:lnTo>
                  <a:pt x="4657105" y="25400"/>
                </a:lnTo>
                <a:lnTo>
                  <a:pt x="4624383" y="25400"/>
                </a:lnTo>
                <a:lnTo>
                  <a:pt x="4591222" y="12700"/>
                </a:lnTo>
                <a:close/>
              </a:path>
              <a:path w="7303770" h="4889500">
                <a:moveTo>
                  <a:pt x="5841468" y="12700"/>
                </a:moveTo>
                <a:lnTo>
                  <a:pt x="5524318" y="12700"/>
                </a:lnTo>
                <a:lnTo>
                  <a:pt x="5489398" y="25400"/>
                </a:lnTo>
                <a:lnTo>
                  <a:pt x="5454893" y="25400"/>
                </a:lnTo>
                <a:lnTo>
                  <a:pt x="5354316" y="63500"/>
                </a:lnTo>
                <a:lnTo>
                  <a:pt x="5290161" y="88900"/>
                </a:lnTo>
                <a:lnTo>
                  <a:pt x="5228742" y="114300"/>
                </a:lnTo>
                <a:lnTo>
                  <a:pt x="5199170" y="139700"/>
                </a:lnTo>
                <a:lnTo>
                  <a:pt x="5170418" y="152400"/>
                </a:lnTo>
                <a:lnTo>
                  <a:pt x="5142528" y="177800"/>
                </a:lnTo>
                <a:lnTo>
                  <a:pt x="5115547" y="190500"/>
                </a:lnTo>
                <a:lnTo>
                  <a:pt x="5089519" y="215900"/>
                </a:lnTo>
                <a:lnTo>
                  <a:pt x="5064489" y="241300"/>
                </a:lnTo>
                <a:lnTo>
                  <a:pt x="5041240" y="265919"/>
                </a:lnTo>
                <a:lnTo>
                  <a:pt x="5041900" y="266700"/>
                </a:lnTo>
                <a:lnTo>
                  <a:pt x="6299291" y="266700"/>
                </a:lnTo>
                <a:lnTo>
                  <a:pt x="6274994" y="241300"/>
                </a:lnTo>
                <a:lnTo>
                  <a:pt x="6235777" y="203200"/>
                </a:lnTo>
                <a:lnTo>
                  <a:pt x="6193948" y="177800"/>
                </a:lnTo>
                <a:lnTo>
                  <a:pt x="6149668" y="139700"/>
                </a:lnTo>
                <a:lnTo>
                  <a:pt x="6103095" y="114300"/>
                </a:lnTo>
                <a:lnTo>
                  <a:pt x="6054392" y="88900"/>
                </a:lnTo>
                <a:lnTo>
                  <a:pt x="6003717" y="63500"/>
                </a:lnTo>
                <a:lnTo>
                  <a:pt x="5951231" y="50800"/>
                </a:lnTo>
                <a:lnTo>
                  <a:pt x="5897095" y="25400"/>
                </a:lnTo>
                <a:lnTo>
                  <a:pt x="5841468" y="12700"/>
                </a:lnTo>
                <a:close/>
              </a:path>
              <a:path w="7303770" h="4889500">
                <a:moveTo>
                  <a:pt x="3270432" y="152400"/>
                </a:moveTo>
                <a:lnTo>
                  <a:pt x="3065600" y="152400"/>
                </a:lnTo>
                <a:lnTo>
                  <a:pt x="3016885" y="165100"/>
                </a:lnTo>
                <a:lnTo>
                  <a:pt x="3305215" y="165100"/>
                </a:lnTo>
                <a:lnTo>
                  <a:pt x="3270432" y="152400"/>
                </a:lnTo>
                <a:close/>
              </a:path>
              <a:path w="7303770" h="4889500">
                <a:moveTo>
                  <a:pt x="4523778" y="0"/>
                </a:moveTo>
                <a:lnTo>
                  <a:pt x="4372080" y="0"/>
                </a:lnTo>
                <a:lnTo>
                  <a:pt x="4331273" y="12700"/>
                </a:lnTo>
                <a:lnTo>
                  <a:pt x="4557671" y="12700"/>
                </a:lnTo>
                <a:lnTo>
                  <a:pt x="4523778" y="0"/>
                </a:lnTo>
                <a:close/>
              </a:path>
              <a:path w="7303770" h="4889500">
                <a:moveTo>
                  <a:pt x="5726384" y="0"/>
                </a:moveTo>
                <a:lnTo>
                  <a:pt x="5595222" y="0"/>
                </a:lnTo>
                <a:lnTo>
                  <a:pt x="5559607" y="12700"/>
                </a:lnTo>
                <a:lnTo>
                  <a:pt x="5784511" y="12700"/>
                </a:lnTo>
                <a:lnTo>
                  <a:pt x="572638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" y="785494"/>
            <a:ext cx="7303770" cy="4894580"/>
          </a:xfrm>
          <a:custGeom>
            <a:avLst/>
            <a:gdLst/>
            <a:ahLst/>
            <a:cxnLst/>
            <a:rect l="l" t="t" r="r" b="b"/>
            <a:pathLst>
              <a:path w="7303770" h="4894580">
                <a:moveTo>
                  <a:pt x="659130" y="1627251"/>
                </a:moveTo>
                <a:lnTo>
                  <a:pt x="603622" y="1634428"/>
                </a:lnTo>
                <a:lnTo>
                  <a:pt x="549615" y="1645268"/>
                </a:lnTo>
                <a:lnTo>
                  <a:pt x="497254" y="1659623"/>
                </a:lnTo>
                <a:lnTo>
                  <a:pt x="446685" y="1677344"/>
                </a:lnTo>
                <a:lnTo>
                  <a:pt x="398053" y="1698283"/>
                </a:lnTo>
                <a:lnTo>
                  <a:pt x="351503" y="1722291"/>
                </a:lnTo>
                <a:lnTo>
                  <a:pt x="307182" y="1749219"/>
                </a:lnTo>
                <a:lnTo>
                  <a:pt x="265234" y="1778919"/>
                </a:lnTo>
                <a:lnTo>
                  <a:pt x="225806" y="1811242"/>
                </a:lnTo>
                <a:lnTo>
                  <a:pt x="189042" y="1846040"/>
                </a:lnTo>
                <a:lnTo>
                  <a:pt x="155089" y="1883163"/>
                </a:lnTo>
                <a:lnTo>
                  <a:pt x="124092" y="1922465"/>
                </a:lnTo>
                <a:lnTo>
                  <a:pt x="96197" y="1963794"/>
                </a:lnTo>
                <a:lnTo>
                  <a:pt x="71548" y="2007005"/>
                </a:lnTo>
                <a:lnTo>
                  <a:pt x="50293" y="2051946"/>
                </a:lnTo>
                <a:lnTo>
                  <a:pt x="32575" y="2098471"/>
                </a:lnTo>
                <a:lnTo>
                  <a:pt x="18542" y="2146431"/>
                </a:lnTo>
                <a:lnTo>
                  <a:pt x="8338" y="2195676"/>
                </a:lnTo>
                <a:lnTo>
                  <a:pt x="2108" y="2246058"/>
                </a:lnTo>
                <a:lnTo>
                  <a:pt x="0" y="2297429"/>
                </a:lnTo>
                <a:lnTo>
                  <a:pt x="1030" y="2333140"/>
                </a:lnTo>
                <a:lnTo>
                  <a:pt x="9161" y="2403522"/>
                </a:lnTo>
                <a:lnTo>
                  <a:pt x="25125" y="2472104"/>
                </a:lnTo>
                <a:lnTo>
                  <a:pt x="48613" y="2538387"/>
                </a:lnTo>
                <a:lnTo>
                  <a:pt x="79313" y="2601871"/>
                </a:lnTo>
                <a:lnTo>
                  <a:pt x="116915" y="2662058"/>
                </a:lnTo>
                <a:lnTo>
                  <a:pt x="161109" y="2718448"/>
                </a:lnTo>
                <a:lnTo>
                  <a:pt x="211585" y="2770542"/>
                </a:lnTo>
                <a:lnTo>
                  <a:pt x="268032" y="2817842"/>
                </a:lnTo>
                <a:lnTo>
                  <a:pt x="330140" y="2859847"/>
                </a:lnTo>
                <a:lnTo>
                  <a:pt x="322890" y="2909447"/>
                </a:lnTo>
                <a:lnTo>
                  <a:pt x="289741" y="2950096"/>
                </a:lnTo>
                <a:lnTo>
                  <a:pt x="260173" y="2992707"/>
                </a:lnTo>
                <a:lnTo>
                  <a:pt x="234273" y="3037082"/>
                </a:lnTo>
                <a:lnTo>
                  <a:pt x="212124" y="3083020"/>
                </a:lnTo>
                <a:lnTo>
                  <a:pt x="193812" y="3130322"/>
                </a:lnTo>
                <a:lnTo>
                  <a:pt x="179422" y="3178788"/>
                </a:lnTo>
                <a:lnTo>
                  <a:pt x="169038" y="3228220"/>
                </a:lnTo>
                <a:lnTo>
                  <a:pt x="162746" y="3278416"/>
                </a:lnTo>
                <a:lnTo>
                  <a:pt x="160629" y="3329178"/>
                </a:lnTo>
                <a:lnTo>
                  <a:pt x="163073" y="3384209"/>
                </a:lnTo>
                <a:lnTo>
                  <a:pt x="170279" y="3438013"/>
                </a:lnTo>
                <a:lnTo>
                  <a:pt x="182057" y="3490416"/>
                </a:lnTo>
                <a:lnTo>
                  <a:pt x="198217" y="3541247"/>
                </a:lnTo>
                <a:lnTo>
                  <a:pt x="218569" y="3590333"/>
                </a:lnTo>
                <a:lnTo>
                  <a:pt x="242924" y="3637502"/>
                </a:lnTo>
                <a:lnTo>
                  <a:pt x="271091" y="3682581"/>
                </a:lnTo>
                <a:lnTo>
                  <a:pt x="302882" y="3725397"/>
                </a:lnTo>
                <a:lnTo>
                  <a:pt x="338106" y="3765779"/>
                </a:lnTo>
                <a:lnTo>
                  <a:pt x="376574" y="3803554"/>
                </a:lnTo>
                <a:lnTo>
                  <a:pt x="418095" y="3838550"/>
                </a:lnTo>
                <a:lnTo>
                  <a:pt x="462480" y="3870594"/>
                </a:lnTo>
                <a:lnTo>
                  <a:pt x="509539" y="3899513"/>
                </a:lnTo>
                <a:lnTo>
                  <a:pt x="559083" y="3925136"/>
                </a:lnTo>
                <a:lnTo>
                  <a:pt x="610921" y="3947290"/>
                </a:lnTo>
                <a:lnTo>
                  <a:pt x="664864" y="3965803"/>
                </a:lnTo>
                <a:lnTo>
                  <a:pt x="720722" y="3980502"/>
                </a:lnTo>
                <a:lnTo>
                  <a:pt x="778306" y="3991215"/>
                </a:lnTo>
                <a:lnTo>
                  <a:pt x="837425" y="3997769"/>
                </a:lnTo>
                <a:lnTo>
                  <a:pt x="897889" y="3999991"/>
                </a:lnTo>
                <a:lnTo>
                  <a:pt x="910470" y="3999810"/>
                </a:lnTo>
                <a:lnTo>
                  <a:pt x="961213" y="3997408"/>
                </a:lnTo>
                <a:lnTo>
                  <a:pt x="973943" y="3996303"/>
                </a:lnTo>
                <a:lnTo>
                  <a:pt x="979677" y="3999737"/>
                </a:lnTo>
                <a:lnTo>
                  <a:pt x="1016053" y="4054380"/>
                </a:lnTo>
                <a:lnTo>
                  <a:pt x="1055299" y="4106822"/>
                </a:lnTo>
                <a:lnTo>
                  <a:pt x="1097292" y="4156999"/>
                </a:lnTo>
                <a:lnTo>
                  <a:pt x="1141909" y="4204845"/>
                </a:lnTo>
                <a:lnTo>
                  <a:pt x="1189029" y="4250295"/>
                </a:lnTo>
                <a:lnTo>
                  <a:pt x="1238528" y="4293284"/>
                </a:lnTo>
                <a:lnTo>
                  <a:pt x="1290284" y="4333747"/>
                </a:lnTo>
                <a:lnTo>
                  <a:pt x="1344174" y="4371620"/>
                </a:lnTo>
                <a:lnTo>
                  <a:pt x="1400075" y="4406837"/>
                </a:lnTo>
                <a:lnTo>
                  <a:pt x="1457864" y="4439332"/>
                </a:lnTo>
                <a:lnTo>
                  <a:pt x="1517420" y="4469042"/>
                </a:lnTo>
                <a:lnTo>
                  <a:pt x="1578619" y="4495900"/>
                </a:lnTo>
                <a:lnTo>
                  <a:pt x="1641338" y="4519842"/>
                </a:lnTo>
                <a:lnTo>
                  <a:pt x="1705455" y="4540803"/>
                </a:lnTo>
                <a:lnTo>
                  <a:pt x="1770848" y="4558718"/>
                </a:lnTo>
                <a:lnTo>
                  <a:pt x="1837393" y="4573521"/>
                </a:lnTo>
                <a:lnTo>
                  <a:pt x="1904968" y="4585148"/>
                </a:lnTo>
                <a:lnTo>
                  <a:pt x="1973450" y="4593534"/>
                </a:lnTo>
                <a:lnTo>
                  <a:pt x="2042716" y="4598613"/>
                </a:lnTo>
                <a:lnTo>
                  <a:pt x="2112645" y="4600320"/>
                </a:lnTo>
                <a:lnTo>
                  <a:pt x="2183515" y="4598559"/>
                </a:lnTo>
                <a:lnTo>
                  <a:pt x="2253987" y="4593299"/>
                </a:lnTo>
                <a:lnTo>
                  <a:pt x="2323906" y="4584578"/>
                </a:lnTo>
                <a:lnTo>
                  <a:pt x="2393117" y="4572433"/>
                </a:lnTo>
                <a:lnTo>
                  <a:pt x="2461466" y="4556902"/>
                </a:lnTo>
                <a:lnTo>
                  <a:pt x="2528797" y="4538022"/>
                </a:lnTo>
                <a:lnTo>
                  <a:pt x="2594956" y="4515831"/>
                </a:lnTo>
                <a:lnTo>
                  <a:pt x="2659789" y="4490365"/>
                </a:lnTo>
                <a:lnTo>
                  <a:pt x="2723140" y="4461662"/>
                </a:lnTo>
                <a:lnTo>
                  <a:pt x="2784855" y="4429759"/>
                </a:lnTo>
                <a:lnTo>
                  <a:pt x="2815648" y="4473243"/>
                </a:lnTo>
                <a:lnTo>
                  <a:pt x="2850549" y="4514055"/>
                </a:lnTo>
                <a:lnTo>
                  <a:pt x="2887438" y="4553040"/>
                </a:lnTo>
                <a:lnTo>
                  <a:pt x="2926225" y="4590156"/>
                </a:lnTo>
                <a:lnTo>
                  <a:pt x="2966821" y="4625357"/>
                </a:lnTo>
                <a:lnTo>
                  <a:pt x="3009136" y="4658602"/>
                </a:lnTo>
                <a:lnTo>
                  <a:pt x="3053083" y="4689847"/>
                </a:lnTo>
                <a:lnTo>
                  <a:pt x="3098570" y="4719049"/>
                </a:lnTo>
                <a:lnTo>
                  <a:pt x="3145509" y="4746164"/>
                </a:lnTo>
                <a:lnTo>
                  <a:pt x="3193811" y="4771148"/>
                </a:lnTo>
                <a:lnTo>
                  <a:pt x="3243387" y="4793959"/>
                </a:lnTo>
                <a:lnTo>
                  <a:pt x="3294147" y="4814553"/>
                </a:lnTo>
                <a:lnTo>
                  <a:pt x="3346002" y="4832886"/>
                </a:lnTo>
                <a:lnTo>
                  <a:pt x="3398862" y="4848916"/>
                </a:lnTo>
                <a:lnTo>
                  <a:pt x="3452639" y="4862599"/>
                </a:lnTo>
                <a:lnTo>
                  <a:pt x="3507244" y="4873891"/>
                </a:lnTo>
                <a:lnTo>
                  <a:pt x="3562586" y="4882749"/>
                </a:lnTo>
                <a:lnTo>
                  <a:pt x="3618577" y="4889130"/>
                </a:lnTo>
                <a:lnTo>
                  <a:pt x="3675128" y="4892991"/>
                </a:lnTo>
                <a:lnTo>
                  <a:pt x="3732149" y="4894287"/>
                </a:lnTo>
                <a:lnTo>
                  <a:pt x="3807115" y="4892049"/>
                </a:lnTo>
                <a:lnTo>
                  <a:pt x="3881017" y="4885413"/>
                </a:lnTo>
                <a:lnTo>
                  <a:pt x="3953677" y="4874503"/>
                </a:lnTo>
                <a:lnTo>
                  <a:pt x="4024915" y="4859440"/>
                </a:lnTo>
                <a:lnTo>
                  <a:pt x="4094551" y="4840344"/>
                </a:lnTo>
                <a:lnTo>
                  <a:pt x="4162406" y="4817339"/>
                </a:lnTo>
                <a:lnTo>
                  <a:pt x="4228300" y="4790544"/>
                </a:lnTo>
                <a:lnTo>
                  <a:pt x="4292054" y="4760083"/>
                </a:lnTo>
                <a:lnTo>
                  <a:pt x="4353488" y="4726076"/>
                </a:lnTo>
                <a:lnTo>
                  <a:pt x="4412424" y="4688646"/>
                </a:lnTo>
                <a:lnTo>
                  <a:pt x="4468681" y="4647913"/>
                </a:lnTo>
                <a:lnTo>
                  <a:pt x="4522080" y="4603999"/>
                </a:lnTo>
                <a:lnTo>
                  <a:pt x="4572442" y="4557026"/>
                </a:lnTo>
                <a:lnTo>
                  <a:pt x="4619587" y="4507116"/>
                </a:lnTo>
                <a:lnTo>
                  <a:pt x="4663336" y="4454390"/>
                </a:lnTo>
                <a:lnTo>
                  <a:pt x="4703510" y="4398969"/>
                </a:lnTo>
                <a:lnTo>
                  <a:pt x="4739928" y="4340975"/>
                </a:lnTo>
                <a:lnTo>
                  <a:pt x="4772411" y="4280530"/>
                </a:lnTo>
                <a:lnTo>
                  <a:pt x="4800781" y="4217755"/>
                </a:lnTo>
                <a:lnTo>
                  <a:pt x="4824857" y="4152773"/>
                </a:lnTo>
                <a:lnTo>
                  <a:pt x="4825873" y="4158615"/>
                </a:lnTo>
                <a:lnTo>
                  <a:pt x="4873203" y="4183877"/>
                </a:lnTo>
                <a:lnTo>
                  <a:pt x="4921847" y="4206610"/>
                </a:lnTo>
                <a:lnTo>
                  <a:pt x="4971684" y="4226783"/>
                </a:lnTo>
                <a:lnTo>
                  <a:pt x="5022594" y="4244365"/>
                </a:lnTo>
                <a:lnTo>
                  <a:pt x="5074459" y="4259326"/>
                </a:lnTo>
                <a:lnTo>
                  <a:pt x="5127158" y="4271634"/>
                </a:lnTo>
                <a:lnTo>
                  <a:pt x="5180572" y="4281261"/>
                </a:lnTo>
                <a:lnTo>
                  <a:pt x="5234581" y="4288175"/>
                </a:lnTo>
                <a:lnTo>
                  <a:pt x="5289065" y="4292345"/>
                </a:lnTo>
                <a:lnTo>
                  <a:pt x="5343906" y="4293743"/>
                </a:lnTo>
                <a:lnTo>
                  <a:pt x="5423675" y="4290821"/>
                </a:lnTo>
                <a:lnTo>
                  <a:pt x="5501692" y="4282205"/>
                </a:lnTo>
                <a:lnTo>
                  <a:pt x="5577707" y="4268119"/>
                </a:lnTo>
                <a:lnTo>
                  <a:pt x="5651470" y="4248790"/>
                </a:lnTo>
                <a:lnTo>
                  <a:pt x="5722733" y="4224440"/>
                </a:lnTo>
                <a:lnTo>
                  <a:pt x="5791245" y="4195296"/>
                </a:lnTo>
                <a:lnTo>
                  <a:pt x="5856757" y="4161582"/>
                </a:lnTo>
                <a:lnTo>
                  <a:pt x="5919020" y="4123522"/>
                </a:lnTo>
                <a:lnTo>
                  <a:pt x="5977785" y="4081342"/>
                </a:lnTo>
                <a:lnTo>
                  <a:pt x="6032801" y="4035266"/>
                </a:lnTo>
                <a:lnTo>
                  <a:pt x="6083820" y="3985519"/>
                </a:lnTo>
                <a:lnTo>
                  <a:pt x="6130591" y="3932326"/>
                </a:lnTo>
                <a:lnTo>
                  <a:pt x="6172866" y="3875912"/>
                </a:lnTo>
                <a:lnTo>
                  <a:pt x="6210395" y="3816501"/>
                </a:lnTo>
                <a:lnTo>
                  <a:pt x="6242929" y="3754318"/>
                </a:lnTo>
                <a:lnTo>
                  <a:pt x="6270217" y="3689588"/>
                </a:lnTo>
                <a:lnTo>
                  <a:pt x="6292011" y="3622536"/>
                </a:lnTo>
                <a:lnTo>
                  <a:pt x="6308061" y="3553387"/>
                </a:lnTo>
                <a:lnTo>
                  <a:pt x="6318118" y="3482365"/>
                </a:lnTo>
                <a:lnTo>
                  <a:pt x="6321933" y="3409696"/>
                </a:lnTo>
                <a:lnTo>
                  <a:pt x="6320282" y="3407409"/>
                </a:lnTo>
                <a:lnTo>
                  <a:pt x="6403763" y="3393643"/>
                </a:lnTo>
                <a:lnTo>
                  <a:pt x="6484869" y="3374585"/>
                </a:lnTo>
                <a:lnTo>
                  <a:pt x="6563393" y="3350452"/>
                </a:lnTo>
                <a:lnTo>
                  <a:pt x="6639130" y="3321461"/>
                </a:lnTo>
                <a:lnTo>
                  <a:pt x="6711872" y="3287827"/>
                </a:lnTo>
                <a:lnTo>
                  <a:pt x="6781415" y="3249767"/>
                </a:lnTo>
                <a:lnTo>
                  <a:pt x="6847551" y="3207497"/>
                </a:lnTo>
                <a:lnTo>
                  <a:pt x="6910076" y="3161233"/>
                </a:lnTo>
                <a:lnTo>
                  <a:pt x="6968782" y="3111191"/>
                </a:lnTo>
                <a:lnTo>
                  <a:pt x="7023465" y="3057588"/>
                </a:lnTo>
                <a:lnTo>
                  <a:pt x="7073917" y="3000640"/>
                </a:lnTo>
                <a:lnTo>
                  <a:pt x="7119933" y="2940563"/>
                </a:lnTo>
                <a:lnTo>
                  <a:pt x="7161308" y="2877573"/>
                </a:lnTo>
                <a:lnTo>
                  <a:pt x="7197834" y="2811886"/>
                </a:lnTo>
                <a:lnTo>
                  <a:pt x="7229306" y="2743719"/>
                </a:lnTo>
                <a:lnTo>
                  <a:pt x="7255518" y="2673289"/>
                </a:lnTo>
                <a:lnTo>
                  <a:pt x="7276263" y="2600810"/>
                </a:lnTo>
                <a:lnTo>
                  <a:pt x="7291337" y="2526499"/>
                </a:lnTo>
                <a:lnTo>
                  <a:pt x="7300532" y="2450574"/>
                </a:lnTo>
                <a:lnTo>
                  <a:pt x="7303643" y="2373249"/>
                </a:lnTo>
                <a:lnTo>
                  <a:pt x="7303017" y="2338765"/>
                </a:lnTo>
                <a:lnTo>
                  <a:pt x="7298048" y="2270197"/>
                </a:lnTo>
                <a:lnTo>
                  <a:pt x="7288186" y="2202336"/>
                </a:lnTo>
                <a:lnTo>
                  <a:pt x="7273515" y="2135388"/>
                </a:lnTo>
                <a:lnTo>
                  <a:pt x="7254114" y="2069558"/>
                </a:lnTo>
                <a:lnTo>
                  <a:pt x="7230067" y="2005054"/>
                </a:lnTo>
                <a:lnTo>
                  <a:pt x="7201454" y="1942081"/>
                </a:lnTo>
                <a:lnTo>
                  <a:pt x="7168358" y="1880848"/>
                </a:lnTo>
                <a:lnTo>
                  <a:pt x="7130859" y="1821559"/>
                </a:lnTo>
                <a:lnTo>
                  <a:pt x="7089038" y="1764422"/>
                </a:lnTo>
                <a:lnTo>
                  <a:pt x="7064248" y="1736216"/>
                </a:lnTo>
                <a:lnTo>
                  <a:pt x="7071276" y="1720767"/>
                </a:lnTo>
                <a:lnTo>
                  <a:pt x="7090276" y="1673768"/>
                </a:lnTo>
                <a:lnTo>
                  <a:pt x="7106119" y="1625895"/>
                </a:lnTo>
                <a:lnTo>
                  <a:pt x="7118762" y="1577276"/>
                </a:lnTo>
                <a:lnTo>
                  <a:pt x="7128165" y="1528040"/>
                </a:lnTo>
                <a:lnTo>
                  <a:pt x="7134286" y="1478315"/>
                </a:lnTo>
                <a:lnTo>
                  <a:pt x="7137085" y="1428230"/>
                </a:lnTo>
                <a:lnTo>
                  <a:pt x="7137273" y="1411477"/>
                </a:lnTo>
                <a:lnTo>
                  <a:pt x="7135248" y="1356102"/>
                </a:lnTo>
                <a:lnTo>
                  <a:pt x="7129249" y="1301547"/>
                </a:lnTo>
                <a:lnTo>
                  <a:pt x="7119392" y="1247951"/>
                </a:lnTo>
                <a:lnTo>
                  <a:pt x="7105790" y="1195449"/>
                </a:lnTo>
                <a:lnTo>
                  <a:pt x="7088558" y="1144180"/>
                </a:lnTo>
                <a:lnTo>
                  <a:pt x="7067811" y="1094280"/>
                </a:lnTo>
                <a:lnTo>
                  <a:pt x="7043664" y="1045886"/>
                </a:lnTo>
                <a:lnTo>
                  <a:pt x="7016230" y="999136"/>
                </a:lnTo>
                <a:lnTo>
                  <a:pt x="6985625" y="954166"/>
                </a:lnTo>
                <a:lnTo>
                  <a:pt x="6951964" y="911113"/>
                </a:lnTo>
                <a:lnTo>
                  <a:pt x="6915360" y="870115"/>
                </a:lnTo>
                <a:lnTo>
                  <a:pt x="6875928" y="831309"/>
                </a:lnTo>
                <a:lnTo>
                  <a:pt x="6833783" y="794831"/>
                </a:lnTo>
                <a:lnTo>
                  <a:pt x="6789040" y="760819"/>
                </a:lnTo>
                <a:lnTo>
                  <a:pt x="6741812" y="729410"/>
                </a:lnTo>
                <a:lnTo>
                  <a:pt x="6692216" y="700741"/>
                </a:lnTo>
                <a:lnTo>
                  <a:pt x="6640364" y="674948"/>
                </a:lnTo>
                <a:lnTo>
                  <a:pt x="6586373" y="652170"/>
                </a:lnTo>
                <a:lnTo>
                  <a:pt x="6530356" y="632543"/>
                </a:lnTo>
                <a:lnTo>
                  <a:pt x="6472428" y="616203"/>
                </a:lnTo>
                <a:lnTo>
                  <a:pt x="6475476" y="614679"/>
                </a:lnTo>
                <a:lnTo>
                  <a:pt x="6462922" y="562049"/>
                </a:lnTo>
                <a:lnTo>
                  <a:pt x="6446474" y="510996"/>
                </a:lnTo>
                <a:lnTo>
                  <a:pt x="6426293" y="461641"/>
                </a:lnTo>
                <a:lnTo>
                  <a:pt x="6402539" y="414105"/>
                </a:lnTo>
                <a:lnTo>
                  <a:pt x="6375372" y="368510"/>
                </a:lnTo>
                <a:lnTo>
                  <a:pt x="6344952" y="324977"/>
                </a:lnTo>
                <a:lnTo>
                  <a:pt x="6311439" y="283628"/>
                </a:lnTo>
                <a:lnTo>
                  <a:pt x="6274994" y="244583"/>
                </a:lnTo>
                <a:lnTo>
                  <a:pt x="6235777" y="207965"/>
                </a:lnTo>
                <a:lnTo>
                  <a:pt x="6193948" y="173894"/>
                </a:lnTo>
                <a:lnTo>
                  <a:pt x="6149668" y="142492"/>
                </a:lnTo>
                <a:lnTo>
                  <a:pt x="6103095" y="113881"/>
                </a:lnTo>
                <a:lnTo>
                  <a:pt x="6054392" y="88181"/>
                </a:lnTo>
                <a:lnTo>
                  <a:pt x="6003717" y="65514"/>
                </a:lnTo>
                <a:lnTo>
                  <a:pt x="5951231" y="46001"/>
                </a:lnTo>
                <a:lnTo>
                  <a:pt x="5897095" y="29764"/>
                </a:lnTo>
                <a:lnTo>
                  <a:pt x="5841468" y="16924"/>
                </a:lnTo>
                <a:lnTo>
                  <a:pt x="5784511" y="7602"/>
                </a:lnTo>
                <a:lnTo>
                  <a:pt x="5726384" y="1920"/>
                </a:lnTo>
                <a:lnTo>
                  <a:pt x="5667248" y="0"/>
                </a:lnTo>
                <a:lnTo>
                  <a:pt x="5631117" y="721"/>
                </a:lnTo>
                <a:lnTo>
                  <a:pt x="5559607" y="6436"/>
                </a:lnTo>
                <a:lnTo>
                  <a:pt x="5489398" y="17716"/>
                </a:lnTo>
                <a:lnTo>
                  <a:pt x="5420848" y="34406"/>
                </a:lnTo>
                <a:lnTo>
                  <a:pt x="5354316" y="56352"/>
                </a:lnTo>
                <a:lnTo>
                  <a:pt x="5290161" y="83396"/>
                </a:lnTo>
                <a:lnTo>
                  <a:pt x="5228742" y="115385"/>
                </a:lnTo>
                <a:lnTo>
                  <a:pt x="5170418" y="152161"/>
                </a:lnTo>
                <a:lnTo>
                  <a:pt x="5115547" y="193571"/>
                </a:lnTo>
                <a:lnTo>
                  <a:pt x="5064489" y="239458"/>
                </a:lnTo>
                <a:lnTo>
                  <a:pt x="5020426" y="240610"/>
                </a:lnTo>
                <a:lnTo>
                  <a:pt x="4974170" y="194686"/>
                </a:lnTo>
                <a:lnTo>
                  <a:pt x="4923825" y="153179"/>
                </a:lnTo>
                <a:lnTo>
                  <a:pt x="4869781" y="116262"/>
                </a:lnTo>
                <a:lnTo>
                  <a:pt x="4812427" y="84105"/>
                </a:lnTo>
                <a:lnTo>
                  <a:pt x="4752149" y="56880"/>
                </a:lnTo>
                <a:lnTo>
                  <a:pt x="4689339" y="34759"/>
                </a:lnTo>
                <a:lnTo>
                  <a:pt x="4624383" y="17912"/>
                </a:lnTo>
                <a:lnTo>
                  <a:pt x="4557671" y="6512"/>
                </a:lnTo>
                <a:lnTo>
                  <a:pt x="4489591" y="730"/>
                </a:lnTo>
                <a:lnTo>
                  <a:pt x="4455160" y="0"/>
                </a:lnTo>
                <a:lnTo>
                  <a:pt x="4413402" y="1075"/>
                </a:lnTo>
                <a:lnTo>
                  <a:pt x="4372080" y="4271"/>
                </a:lnTo>
                <a:lnTo>
                  <a:pt x="4331273" y="9543"/>
                </a:lnTo>
                <a:lnTo>
                  <a:pt x="4291063" y="16845"/>
                </a:lnTo>
                <a:lnTo>
                  <a:pt x="4251531" y="26132"/>
                </a:lnTo>
                <a:lnTo>
                  <a:pt x="4212757" y="37358"/>
                </a:lnTo>
                <a:lnTo>
                  <a:pt x="4174821" y="50480"/>
                </a:lnTo>
                <a:lnTo>
                  <a:pt x="4137806" y="65450"/>
                </a:lnTo>
                <a:lnTo>
                  <a:pt x="4101791" y="82225"/>
                </a:lnTo>
                <a:lnTo>
                  <a:pt x="4066857" y="100758"/>
                </a:lnTo>
                <a:lnTo>
                  <a:pt x="4033085" y="121005"/>
                </a:lnTo>
                <a:lnTo>
                  <a:pt x="4000556" y="142920"/>
                </a:lnTo>
                <a:lnTo>
                  <a:pt x="3969351" y="166458"/>
                </a:lnTo>
                <a:lnTo>
                  <a:pt x="3939550" y="191575"/>
                </a:lnTo>
                <a:lnTo>
                  <a:pt x="3911234" y="218223"/>
                </a:lnTo>
                <a:lnTo>
                  <a:pt x="3884484" y="246359"/>
                </a:lnTo>
                <a:lnTo>
                  <a:pt x="3859381" y="275937"/>
                </a:lnTo>
                <a:lnTo>
                  <a:pt x="3836006" y="306912"/>
                </a:lnTo>
                <a:lnTo>
                  <a:pt x="3814438" y="339239"/>
                </a:lnTo>
                <a:lnTo>
                  <a:pt x="3794760" y="372871"/>
                </a:lnTo>
                <a:lnTo>
                  <a:pt x="3797427" y="383920"/>
                </a:lnTo>
                <a:lnTo>
                  <a:pt x="3771677" y="361660"/>
                </a:lnTo>
                <a:lnTo>
                  <a:pt x="3717696" y="320204"/>
                </a:lnTo>
                <a:lnTo>
                  <a:pt x="3660649" y="282926"/>
                </a:lnTo>
                <a:lnTo>
                  <a:pt x="3600831" y="249931"/>
                </a:lnTo>
                <a:lnTo>
                  <a:pt x="3538535" y="221329"/>
                </a:lnTo>
                <a:lnTo>
                  <a:pt x="3474053" y="197226"/>
                </a:lnTo>
                <a:lnTo>
                  <a:pt x="3407680" y="177729"/>
                </a:lnTo>
                <a:lnTo>
                  <a:pt x="3339709" y="162946"/>
                </a:lnTo>
                <a:lnTo>
                  <a:pt x="3270432" y="152985"/>
                </a:lnTo>
                <a:lnTo>
                  <a:pt x="3200144" y="147954"/>
                </a:lnTo>
                <a:lnTo>
                  <a:pt x="3164713" y="147319"/>
                </a:lnTo>
                <a:lnTo>
                  <a:pt x="3114906" y="148571"/>
                </a:lnTo>
                <a:lnTo>
                  <a:pt x="3065600" y="152293"/>
                </a:lnTo>
                <a:lnTo>
                  <a:pt x="3016885" y="158435"/>
                </a:lnTo>
                <a:lnTo>
                  <a:pt x="2968853" y="166946"/>
                </a:lnTo>
                <a:lnTo>
                  <a:pt x="2921597" y="177776"/>
                </a:lnTo>
                <a:lnTo>
                  <a:pt x="2875208" y="190875"/>
                </a:lnTo>
                <a:lnTo>
                  <a:pt x="2829778" y="206192"/>
                </a:lnTo>
                <a:lnTo>
                  <a:pt x="2785399" y="223678"/>
                </a:lnTo>
                <a:lnTo>
                  <a:pt x="2742163" y="243282"/>
                </a:lnTo>
                <a:lnTo>
                  <a:pt x="2700162" y="264953"/>
                </a:lnTo>
                <a:lnTo>
                  <a:pt x="2659488" y="288642"/>
                </a:lnTo>
                <a:lnTo>
                  <a:pt x="2620233" y="314298"/>
                </a:lnTo>
                <a:lnTo>
                  <a:pt x="2582488" y="341871"/>
                </a:lnTo>
                <a:lnTo>
                  <a:pt x="2546346" y="371310"/>
                </a:lnTo>
                <a:lnTo>
                  <a:pt x="2511899" y="402566"/>
                </a:lnTo>
                <a:lnTo>
                  <a:pt x="2479238" y="435587"/>
                </a:lnTo>
                <a:lnTo>
                  <a:pt x="2448455" y="470324"/>
                </a:lnTo>
                <a:lnTo>
                  <a:pt x="2419642" y="506727"/>
                </a:lnTo>
                <a:lnTo>
                  <a:pt x="2392892" y="544744"/>
                </a:lnTo>
                <a:lnTo>
                  <a:pt x="2368296" y="584326"/>
                </a:lnTo>
                <a:lnTo>
                  <a:pt x="2365502" y="589788"/>
                </a:lnTo>
                <a:lnTo>
                  <a:pt x="2339054" y="576081"/>
                </a:lnTo>
                <a:lnTo>
                  <a:pt x="2285140" y="550676"/>
                </a:lnTo>
                <a:lnTo>
                  <a:pt x="2229967" y="527976"/>
                </a:lnTo>
                <a:lnTo>
                  <a:pt x="2173657" y="508010"/>
                </a:lnTo>
                <a:lnTo>
                  <a:pt x="2116330" y="490806"/>
                </a:lnTo>
                <a:lnTo>
                  <a:pt x="2058109" y="476396"/>
                </a:lnTo>
                <a:lnTo>
                  <a:pt x="1999114" y="464809"/>
                </a:lnTo>
                <a:lnTo>
                  <a:pt x="1939466" y="456074"/>
                </a:lnTo>
                <a:lnTo>
                  <a:pt x="1879287" y="450222"/>
                </a:lnTo>
                <a:lnTo>
                  <a:pt x="1818697" y="447281"/>
                </a:lnTo>
                <a:lnTo>
                  <a:pt x="1788287" y="446913"/>
                </a:lnTo>
                <a:lnTo>
                  <a:pt x="1694630" y="450364"/>
                </a:lnTo>
                <a:lnTo>
                  <a:pt x="1603062" y="460542"/>
                </a:lnTo>
                <a:lnTo>
                  <a:pt x="1513876" y="477176"/>
                </a:lnTo>
                <a:lnTo>
                  <a:pt x="1427365" y="500001"/>
                </a:lnTo>
                <a:lnTo>
                  <a:pt x="1343822" y="528746"/>
                </a:lnTo>
                <a:lnTo>
                  <a:pt x="1263542" y="563145"/>
                </a:lnTo>
                <a:lnTo>
                  <a:pt x="1186818" y="602930"/>
                </a:lnTo>
                <a:lnTo>
                  <a:pt x="1113943" y="647833"/>
                </a:lnTo>
                <a:lnTo>
                  <a:pt x="1045211" y="697585"/>
                </a:lnTo>
                <a:lnTo>
                  <a:pt x="980916" y="751919"/>
                </a:lnTo>
                <a:lnTo>
                  <a:pt x="921351" y="810567"/>
                </a:lnTo>
                <a:lnTo>
                  <a:pt x="866809" y="873261"/>
                </a:lnTo>
                <a:lnTo>
                  <a:pt x="817585" y="939732"/>
                </a:lnTo>
                <a:lnTo>
                  <a:pt x="773971" y="1009714"/>
                </a:lnTo>
                <a:lnTo>
                  <a:pt x="736262" y="1082938"/>
                </a:lnTo>
                <a:lnTo>
                  <a:pt x="704751" y="1159137"/>
                </a:lnTo>
                <a:lnTo>
                  <a:pt x="679731" y="1238041"/>
                </a:lnTo>
                <a:lnTo>
                  <a:pt x="661497" y="1319384"/>
                </a:lnTo>
                <a:lnTo>
                  <a:pt x="650340" y="1402897"/>
                </a:lnTo>
                <a:lnTo>
                  <a:pt x="646557" y="1488313"/>
                </a:lnTo>
                <a:lnTo>
                  <a:pt x="646640" y="1501005"/>
                </a:lnTo>
                <a:lnTo>
                  <a:pt x="647891" y="1539091"/>
                </a:lnTo>
                <a:lnTo>
                  <a:pt x="650631" y="1577133"/>
                </a:lnTo>
                <a:lnTo>
                  <a:pt x="654844" y="1615054"/>
                </a:lnTo>
                <a:lnTo>
                  <a:pt x="656573" y="1627654"/>
                </a:lnTo>
                <a:lnTo>
                  <a:pt x="659130" y="162725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77619" y="3664203"/>
            <a:ext cx="422275" cy="92710"/>
          </a:xfrm>
          <a:custGeom>
            <a:avLst/>
            <a:gdLst/>
            <a:ahLst/>
            <a:cxnLst/>
            <a:rect l="l" t="t" r="r" b="b"/>
            <a:pathLst>
              <a:path w="422275" h="92710">
                <a:moveTo>
                  <a:pt x="0" y="0"/>
                </a:moveTo>
                <a:lnTo>
                  <a:pt x="34246" y="17271"/>
                </a:lnTo>
                <a:lnTo>
                  <a:pt x="69344" y="32802"/>
                </a:lnTo>
                <a:lnTo>
                  <a:pt x="105214" y="46574"/>
                </a:lnTo>
                <a:lnTo>
                  <a:pt x="141778" y="58570"/>
                </a:lnTo>
                <a:lnTo>
                  <a:pt x="178958" y="68770"/>
                </a:lnTo>
                <a:lnTo>
                  <a:pt x="216676" y="77157"/>
                </a:lnTo>
                <a:lnTo>
                  <a:pt x="254852" y="83711"/>
                </a:lnTo>
                <a:lnTo>
                  <a:pt x="293408" y="88416"/>
                </a:lnTo>
                <a:lnTo>
                  <a:pt x="332266" y="91252"/>
                </a:lnTo>
                <a:lnTo>
                  <a:pt x="371348" y="92202"/>
                </a:lnTo>
                <a:lnTo>
                  <a:pt x="384005" y="92124"/>
                </a:lnTo>
                <a:lnTo>
                  <a:pt x="396725" y="91878"/>
                </a:lnTo>
                <a:lnTo>
                  <a:pt x="409457" y="91450"/>
                </a:lnTo>
                <a:lnTo>
                  <a:pt x="422152" y="9082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98142" y="4738312"/>
            <a:ext cx="186055" cy="42545"/>
          </a:xfrm>
          <a:custGeom>
            <a:avLst/>
            <a:gdLst/>
            <a:ahLst/>
            <a:cxnLst/>
            <a:rect l="l" t="t" r="r" b="b"/>
            <a:pathLst>
              <a:path w="186055" h="42545">
                <a:moveTo>
                  <a:pt x="0" y="42475"/>
                </a:moveTo>
                <a:lnTo>
                  <a:pt x="38039" y="37502"/>
                </a:lnTo>
                <a:lnTo>
                  <a:pt x="75691" y="30749"/>
                </a:lnTo>
                <a:lnTo>
                  <a:pt x="112894" y="22237"/>
                </a:lnTo>
                <a:lnTo>
                  <a:pt x="149589" y="11981"/>
                </a:lnTo>
                <a:lnTo>
                  <a:pt x="173742" y="4184"/>
                </a:lnTo>
                <a:lnTo>
                  <a:pt x="185718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84321" y="5018913"/>
            <a:ext cx="106680" cy="187960"/>
          </a:xfrm>
          <a:custGeom>
            <a:avLst/>
            <a:gdLst/>
            <a:ahLst/>
            <a:cxnLst/>
            <a:rect l="l" t="t" r="r" b="b"/>
            <a:pathLst>
              <a:path w="106679" h="187960">
                <a:moveTo>
                  <a:pt x="0" y="0"/>
                </a:moveTo>
                <a:lnTo>
                  <a:pt x="21154" y="45892"/>
                </a:lnTo>
                <a:lnTo>
                  <a:pt x="44716" y="90837"/>
                </a:lnTo>
                <a:lnTo>
                  <a:pt x="63926" y="123857"/>
                </a:lnTo>
                <a:lnTo>
                  <a:pt x="84422" y="156234"/>
                </a:lnTo>
                <a:lnTo>
                  <a:pt x="98787" y="177439"/>
                </a:lnTo>
                <a:lnTo>
                  <a:pt x="106177" y="187922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39257" y="4726963"/>
            <a:ext cx="45085" cy="211454"/>
          </a:xfrm>
          <a:custGeom>
            <a:avLst/>
            <a:gdLst/>
            <a:ahLst/>
            <a:cxnLst/>
            <a:rect l="l" t="t" r="r" b="b"/>
            <a:pathLst>
              <a:path w="45085" h="211454">
                <a:moveTo>
                  <a:pt x="0" y="211304"/>
                </a:moveTo>
                <a:lnTo>
                  <a:pt x="11285" y="174639"/>
                </a:lnTo>
                <a:lnTo>
                  <a:pt x="21084" y="137653"/>
                </a:lnTo>
                <a:lnTo>
                  <a:pt x="29409" y="100391"/>
                </a:lnTo>
                <a:lnTo>
                  <a:pt x="36271" y="62895"/>
                </a:lnTo>
                <a:lnTo>
                  <a:pt x="43167" y="12612"/>
                </a:lnTo>
                <a:lnTo>
                  <a:pt x="4449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86804" y="3386582"/>
            <a:ext cx="549910" cy="808990"/>
          </a:xfrm>
          <a:custGeom>
            <a:avLst/>
            <a:gdLst/>
            <a:ahLst/>
            <a:cxnLst/>
            <a:rect l="l" t="t" r="r" b="b"/>
            <a:pathLst>
              <a:path w="549909" h="808989">
                <a:moveTo>
                  <a:pt x="549528" y="808608"/>
                </a:moveTo>
                <a:lnTo>
                  <a:pt x="549528" y="806068"/>
                </a:lnTo>
                <a:lnTo>
                  <a:pt x="549910" y="803782"/>
                </a:lnTo>
                <a:lnTo>
                  <a:pt x="549910" y="801369"/>
                </a:lnTo>
                <a:lnTo>
                  <a:pt x="548318" y="750444"/>
                </a:lnTo>
                <a:lnTo>
                  <a:pt x="543589" y="700071"/>
                </a:lnTo>
                <a:lnTo>
                  <a:pt x="535790" y="650348"/>
                </a:lnTo>
                <a:lnTo>
                  <a:pt x="524991" y="601374"/>
                </a:lnTo>
                <a:lnTo>
                  <a:pt x="511260" y="553247"/>
                </a:lnTo>
                <a:lnTo>
                  <a:pt x="494665" y="506066"/>
                </a:lnTo>
                <a:lnTo>
                  <a:pt x="475275" y="459930"/>
                </a:lnTo>
                <a:lnTo>
                  <a:pt x="453158" y="414936"/>
                </a:lnTo>
                <a:lnTo>
                  <a:pt x="428383" y="371183"/>
                </a:lnTo>
                <a:lnTo>
                  <a:pt x="401018" y="328771"/>
                </a:lnTo>
                <a:lnTo>
                  <a:pt x="371132" y="287796"/>
                </a:lnTo>
                <a:lnTo>
                  <a:pt x="338793" y="248359"/>
                </a:lnTo>
                <a:lnTo>
                  <a:pt x="304070" y="210556"/>
                </a:lnTo>
                <a:lnTo>
                  <a:pt x="267031" y="174488"/>
                </a:lnTo>
                <a:lnTo>
                  <a:pt x="227744" y="140251"/>
                </a:lnTo>
                <a:lnTo>
                  <a:pt x="186279" y="107945"/>
                </a:lnTo>
                <a:lnTo>
                  <a:pt x="142703" y="77669"/>
                </a:lnTo>
                <a:lnTo>
                  <a:pt x="97086" y="49520"/>
                </a:lnTo>
                <a:lnTo>
                  <a:pt x="49495" y="23597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33792" y="2521711"/>
            <a:ext cx="245110" cy="303530"/>
          </a:xfrm>
          <a:custGeom>
            <a:avLst/>
            <a:gdLst/>
            <a:ahLst/>
            <a:cxnLst/>
            <a:rect l="l" t="t" r="r" b="b"/>
            <a:pathLst>
              <a:path w="245109" h="303530">
                <a:moveTo>
                  <a:pt x="0" y="303275"/>
                </a:moveTo>
                <a:lnTo>
                  <a:pt x="31167" y="277882"/>
                </a:lnTo>
                <a:lnTo>
                  <a:pt x="60943" y="251264"/>
                </a:lnTo>
                <a:lnTo>
                  <a:pt x="89293" y="223470"/>
                </a:lnTo>
                <a:lnTo>
                  <a:pt x="116181" y="194547"/>
                </a:lnTo>
                <a:lnTo>
                  <a:pt x="141573" y="164544"/>
                </a:lnTo>
                <a:lnTo>
                  <a:pt x="165433" y="133508"/>
                </a:lnTo>
                <a:lnTo>
                  <a:pt x="187726" y="101488"/>
                </a:lnTo>
                <a:lnTo>
                  <a:pt x="208418" y="68531"/>
                </a:lnTo>
                <a:lnTo>
                  <a:pt x="227473" y="34685"/>
                </a:lnTo>
                <a:lnTo>
                  <a:pt x="236375" y="17444"/>
                </a:lnTo>
                <a:lnTo>
                  <a:pt x="24485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91079" y="1406322"/>
            <a:ext cx="12065" cy="137160"/>
          </a:xfrm>
          <a:custGeom>
            <a:avLst/>
            <a:gdLst/>
            <a:ahLst/>
            <a:cxnLst/>
            <a:rect l="l" t="t" r="r" b="b"/>
            <a:pathLst>
              <a:path w="12065" h="137159">
                <a:moveTo>
                  <a:pt x="11623" y="137108"/>
                </a:moveTo>
                <a:lnTo>
                  <a:pt x="11623" y="133425"/>
                </a:lnTo>
                <a:lnTo>
                  <a:pt x="12004" y="129996"/>
                </a:lnTo>
                <a:lnTo>
                  <a:pt x="12004" y="126440"/>
                </a:lnTo>
                <a:lnTo>
                  <a:pt x="10917" y="88328"/>
                </a:lnTo>
                <a:lnTo>
                  <a:pt x="7667" y="50323"/>
                </a:lnTo>
                <a:lnTo>
                  <a:pt x="2271" y="12531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32221" y="1049527"/>
            <a:ext cx="123189" cy="177800"/>
          </a:xfrm>
          <a:custGeom>
            <a:avLst/>
            <a:gdLst/>
            <a:ahLst/>
            <a:cxnLst/>
            <a:rect l="l" t="t" r="r" b="b"/>
            <a:pathLst>
              <a:path w="123189" h="177800">
                <a:moveTo>
                  <a:pt x="122680" y="0"/>
                </a:moveTo>
                <a:lnTo>
                  <a:pt x="97118" y="29002"/>
                </a:lnTo>
                <a:lnTo>
                  <a:pt x="73167" y="59081"/>
                </a:lnTo>
                <a:lnTo>
                  <a:pt x="50880" y="90187"/>
                </a:lnTo>
                <a:lnTo>
                  <a:pt x="30312" y="122269"/>
                </a:lnTo>
                <a:lnTo>
                  <a:pt x="5656" y="166477"/>
                </a:lnTo>
                <a:lnTo>
                  <a:pt x="0" y="17777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49094" y="1158366"/>
            <a:ext cx="60325" cy="154305"/>
          </a:xfrm>
          <a:custGeom>
            <a:avLst/>
            <a:gdLst/>
            <a:ahLst/>
            <a:cxnLst/>
            <a:rect l="l" t="t" r="r" b="b"/>
            <a:pathLst>
              <a:path w="60325" h="154305">
                <a:moveTo>
                  <a:pt x="60065" y="0"/>
                </a:moveTo>
                <a:lnTo>
                  <a:pt x="42583" y="34283"/>
                </a:lnTo>
                <a:lnTo>
                  <a:pt x="27274" y="69351"/>
                </a:lnTo>
                <a:lnTo>
                  <a:pt x="14137" y="105131"/>
                </a:lnTo>
                <a:lnTo>
                  <a:pt x="3172" y="141555"/>
                </a:lnTo>
                <a:lnTo>
                  <a:pt x="0" y="15382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79902" y="1375283"/>
            <a:ext cx="220345" cy="153035"/>
          </a:xfrm>
          <a:custGeom>
            <a:avLst/>
            <a:gdLst/>
            <a:ahLst/>
            <a:cxnLst/>
            <a:rect l="l" t="t" r="r" b="b"/>
            <a:pathLst>
              <a:path w="220345" h="153034">
                <a:moveTo>
                  <a:pt x="219837" y="152653"/>
                </a:moveTo>
                <a:lnTo>
                  <a:pt x="189511" y="126662"/>
                </a:lnTo>
                <a:lnTo>
                  <a:pt x="158214" y="101734"/>
                </a:lnTo>
                <a:lnTo>
                  <a:pt x="125969" y="77888"/>
                </a:lnTo>
                <a:lnTo>
                  <a:pt x="92799" y="55142"/>
                </a:lnTo>
                <a:lnTo>
                  <a:pt x="58727" y="33514"/>
                </a:lnTo>
                <a:lnTo>
                  <a:pt x="23777" y="13021"/>
                </a:lnTo>
                <a:lnTo>
                  <a:pt x="11935" y="6446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71116" y="2414142"/>
            <a:ext cx="38735" cy="160655"/>
          </a:xfrm>
          <a:custGeom>
            <a:avLst/>
            <a:gdLst/>
            <a:ahLst/>
            <a:cxnLst/>
            <a:rect l="l" t="t" r="r" b="b"/>
            <a:pathLst>
              <a:path w="38734" h="160655">
                <a:moveTo>
                  <a:pt x="0" y="0"/>
                </a:moveTo>
                <a:lnTo>
                  <a:pt x="8833" y="49940"/>
                </a:lnTo>
                <a:lnTo>
                  <a:pt x="17220" y="87106"/>
                </a:lnTo>
                <a:lnTo>
                  <a:pt x="27128" y="123982"/>
                </a:lnTo>
                <a:lnTo>
                  <a:pt x="34583" y="148387"/>
                </a:lnTo>
                <a:lnTo>
                  <a:pt x="38566" y="16053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297938" y="2775786"/>
            <a:ext cx="4537710" cy="1042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0"/>
              </a:lnSpc>
            </a:pPr>
            <a:r>
              <a:rPr sz="8000" b="1" spc="-525" dirty="0">
                <a:latin typeface="Trebuchet MS"/>
                <a:cs typeface="Trebuchet MS"/>
              </a:rPr>
              <a:t>The</a:t>
            </a:r>
            <a:r>
              <a:rPr sz="8000" b="1" spc="-409" dirty="0">
                <a:latin typeface="Trebuchet MS"/>
                <a:cs typeface="Trebuchet MS"/>
              </a:rPr>
              <a:t> </a:t>
            </a:r>
            <a:r>
              <a:rPr sz="8000" b="1" spc="-90" dirty="0">
                <a:latin typeface="Trebuchet MS"/>
                <a:cs typeface="Trebuchet MS"/>
              </a:rPr>
              <a:t>Cloud</a:t>
            </a:r>
            <a:endParaRPr sz="8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77542" y="671015"/>
            <a:ext cx="4779010" cy="1017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450"/>
              </a:lnSpc>
            </a:pPr>
            <a:r>
              <a:rPr sz="8000" b="1" spc="95" dirty="0">
                <a:latin typeface="Trebuchet MS"/>
                <a:cs typeface="Trebuchet MS"/>
              </a:rPr>
              <a:t>What</a:t>
            </a:r>
            <a:r>
              <a:rPr sz="8000" b="1" spc="-409" dirty="0">
                <a:latin typeface="Trebuchet MS"/>
                <a:cs typeface="Trebuchet MS"/>
              </a:rPr>
              <a:t> is </a:t>
            </a:r>
            <a:r>
              <a:rPr sz="8000" b="1" spc="-220" dirty="0">
                <a:latin typeface="Trebuchet MS"/>
                <a:cs typeface="Trebuchet MS"/>
              </a:rPr>
              <a:t>i</a:t>
            </a:r>
            <a:r>
              <a:rPr sz="8000" b="1" spc="-170" dirty="0">
                <a:latin typeface="Trebuchet MS"/>
                <a:cs typeface="Trebuchet MS"/>
              </a:rPr>
              <a:t>t?</a:t>
            </a:r>
            <a:endParaRPr sz="8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/>
              <a:t>Back</a:t>
            </a:r>
            <a:r>
              <a:rPr spc="-2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spc="-5" dirty="0"/>
              <a:t>d</a:t>
            </a:r>
            <a:r>
              <a:rPr spc="-50" dirty="0"/>
              <a:t>a</a:t>
            </a:r>
            <a:r>
              <a:rPr spc="-165" dirty="0"/>
              <a:t>y</a:t>
            </a:r>
            <a:r>
              <a:rPr spc="-10" dirty="0"/>
              <a:t>,</a:t>
            </a:r>
            <a:r>
              <a:rPr dirty="0"/>
              <a:t> all</a:t>
            </a:r>
            <a:r>
              <a:rPr spc="-20" dirty="0"/>
              <a:t> </a:t>
            </a:r>
            <a:r>
              <a:rPr spc="-5" dirty="0"/>
              <a:t>o</a:t>
            </a:r>
            <a:r>
              <a:rPr dirty="0"/>
              <a:t>f </a:t>
            </a:r>
            <a:r>
              <a:rPr spc="-20" dirty="0"/>
              <a:t>y</a:t>
            </a:r>
            <a:r>
              <a:rPr spc="-5" dirty="0"/>
              <a:t>o</a:t>
            </a:r>
            <a:r>
              <a:rPr spc="-10" dirty="0"/>
              <a:t>ur</a:t>
            </a:r>
            <a:r>
              <a:rPr spc="-15" dirty="0"/>
              <a:t> </a:t>
            </a:r>
            <a:r>
              <a:rPr spc="-5" dirty="0"/>
              <a:t>d</a:t>
            </a:r>
            <a:r>
              <a:rPr spc="-25" dirty="0"/>
              <a:t>at</a:t>
            </a:r>
            <a:r>
              <a:rPr dirty="0"/>
              <a:t>a</a:t>
            </a:r>
            <a:r>
              <a:rPr spc="-15" dirty="0"/>
              <a:t> </a:t>
            </a:r>
            <a:r>
              <a:rPr spc="-30" dirty="0"/>
              <a:t>w</a:t>
            </a:r>
            <a:r>
              <a:rPr dirty="0"/>
              <a:t>as</a:t>
            </a:r>
            <a:r>
              <a:rPr spc="-20" dirty="0"/>
              <a:t> </a:t>
            </a:r>
            <a:r>
              <a:rPr spc="-30" dirty="0"/>
              <a:t>s</a:t>
            </a:r>
            <a:r>
              <a:rPr spc="-25" dirty="0"/>
              <a:t>t</a:t>
            </a:r>
            <a:r>
              <a:rPr spc="-5" dirty="0"/>
              <a:t>o</a:t>
            </a:r>
            <a:r>
              <a:rPr spc="-40" dirty="0"/>
              <a:t>r</a:t>
            </a:r>
            <a:r>
              <a:rPr dirty="0"/>
              <a:t>ed</a:t>
            </a:r>
            <a:r>
              <a:rPr spc="-5" dirty="0"/>
              <a:t> o</a:t>
            </a:r>
            <a:r>
              <a:rPr dirty="0"/>
              <a:t>n</a:t>
            </a:r>
            <a:r>
              <a:rPr spc="-10" dirty="0"/>
              <a:t> </a:t>
            </a:r>
            <a:r>
              <a:rPr spc="-25" dirty="0"/>
              <a:t>y</a:t>
            </a:r>
            <a:r>
              <a:rPr spc="-5" dirty="0"/>
              <a:t>o</a:t>
            </a:r>
            <a:r>
              <a:rPr spc="-10" dirty="0"/>
              <a:t>ur</a:t>
            </a:r>
            <a:r>
              <a:rPr dirty="0"/>
              <a:t> </a:t>
            </a:r>
            <a:r>
              <a:rPr spc="-5" dirty="0"/>
              <a:t>ha</a:t>
            </a:r>
            <a:r>
              <a:rPr spc="-35" dirty="0"/>
              <a:t>r</a:t>
            </a:r>
            <a:r>
              <a:rPr dirty="0"/>
              <a:t>d</a:t>
            </a:r>
          </a:p>
          <a:p>
            <a:pPr marL="355600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dri</a:t>
            </a:r>
            <a:r>
              <a:rPr spc="-30" dirty="0">
                <a:latin typeface="Calibri"/>
                <a:cs typeface="Calibri"/>
              </a:rPr>
              <a:t>v</a:t>
            </a:r>
            <a:r>
              <a:rPr dirty="0">
                <a:latin typeface="Calibri"/>
                <a:cs typeface="Calibri"/>
              </a:rPr>
              <a:t>e, discs, CD</a:t>
            </a:r>
            <a:r>
              <a:rPr spc="-140" dirty="0">
                <a:latin typeface="Calibri"/>
                <a:cs typeface="Calibri"/>
              </a:rPr>
              <a:t>’</a:t>
            </a:r>
            <a:r>
              <a:rPr dirty="0">
                <a:latin typeface="Calibri"/>
                <a:cs typeface="Calibri"/>
              </a:rPr>
              <a:t>s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and other </a:t>
            </a:r>
            <a:r>
              <a:rPr spc="-30" dirty="0">
                <a:latin typeface="Calibri"/>
                <a:cs typeface="Calibri"/>
              </a:rPr>
              <a:t>s</a:t>
            </a:r>
            <a:r>
              <a:rPr spc="-25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o</a:t>
            </a:r>
            <a:r>
              <a:rPr spc="-55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a</a:t>
            </a:r>
            <a:r>
              <a:rPr spc="-25" dirty="0">
                <a:latin typeface="Calibri"/>
                <a:cs typeface="Calibri"/>
              </a:rPr>
              <a:t>g</a:t>
            </a:r>
            <a:r>
              <a:rPr dirty="0">
                <a:latin typeface="Calibri"/>
                <a:cs typeface="Calibri"/>
              </a:rPr>
              <a:t>e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</a:t>
            </a:r>
            <a:r>
              <a:rPr spc="-10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vices.</a:t>
            </a: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/>
              <a:t>N</a:t>
            </a:r>
            <a:r>
              <a:rPr spc="-25" dirty="0"/>
              <a:t>o</a:t>
            </a:r>
            <a:r>
              <a:rPr dirty="0"/>
              <a:t>w the</a:t>
            </a:r>
            <a:r>
              <a:rPr spc="-40" dirty="0"/>
              <a:t>r</a:t>
            </a:r>
            <a:r>
              <a:rPr dirty="0"/>
              <a:t>e is</a:t>
            </a:r>
            <a:r>
              <a:rPr spc="-5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spc="-5" dirty="0"/>
              <a:t>b</a:t>
            </a:r>
            <a:r>
              <a:rPr spc="-10" dirty="0"/>
              <a:t>e</a:t>
            </a:r>
            <a:r>
              <a:rPr spc="-40" dirty="0"/>
              <a:t>t</a:t>
            </a:r>
            <a:r>
              <a:rPr spc="-25" dirty="0"/>
              <a:t>t</a:t>
            </a:r>
            <a:r>
              <a:rPr dirty="0"/>
              <a:t>er</a:t>
            </a:r>
            <a:r>
              <a:rPr spc="-10" dirty="0"/>
              <a:t> </a:t>
            </a:r>
            <a:r>
              <a:rPr spc="-30" dirty="0"/>
              <a:t>w</a:t>
            </a:r>
            <a:r>
              <a:rPr spc="-50" dirty="0"/>
              <a:t>a</a:t>
            </a:r>
            <a:r>
              <a:rPr spc="-155" dirty="0"/>
              <a:t>y</a:t>
            </a:r>
            <a:r>
              <a:rPr dirty="0"/>
              <a:t>.</a:t>
            </a:r>
            <a:r>
              <a:rPr spc="-20" dirty="0"/>
              <a:t> </a:t>
            </a:r>
            <a:r>
              <a:rPr dirty="0"/>
              <a:t>It</a:t>
            </a:r>
            <a:r>
              <a:rPr spc="-10" dirty="0"/>
              <a:t> </a:t>
            </a:r>
            <a:r>
              <a:rPr dirty="0"/>
              <a:t>is</a:t>
            </a:r>
            <a:r>
              <a:rPr spc="-25" dirty="0"/>
              <a:t> </a:t>
            </a:r>
            <a:r>
              <a:rPr spc="-30" dirty="0"/>
              <a:t>s</a:t>
            </a:r>
            <a:r>
              <a:rPr spc="-25" dirty="0"/>
              <a:t>t</a:t>
            </a:r>
            <a:r>
              <a:rPr spc="-5" dirty="0"/>
              <a:t>o</a:t>
            </a:r>
            <a:r>
              <a:rPr spc="-40" dirty="0"/>
              <a:t>r</a:t>
            </a:r>
            <a:r>
              <a:rPr dirty="0"/>
              <a:t>ed</a:t>
            </a:r>
            <a:r>
              <a:rPr spc="-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a ma</a:t>
            </a:r>
            <a:r>
              <a:rPr spc="-10" dirty="0"/>
              <a:t>g</a:t>
            </a:r>
            <a:r>
              <a:rPr dirty="0"/>
              <a:t>i</a:t>
            </a:r>
            <a:r>
              <a:rPr spc="-25" dirty="0"/>
              <a:t>c</a:t>
            </a:r>
            <a:r>
              <a:rPr dirty="0"/>
              <a:t>al</a:t>
            </a:r>
            <a:r>
              <a:rPr spc="-25" dirty="0"/>
              <a:t> </a:t>
            </a:r>
            <a:r>
              <a:rPr spc="-5" dirty="0"/>
              <a:t>place</a:t>
            </a:r>
          </a:p>
          <a:p>
            <a:pPr marL="355600">
              <a:lnSpc>
                <a:spcPct val="100000"/>
              </a:lnSpc>
            </a:pPr>
            <a:r>
              <a:rPr spc="-5" dirty="0"/>
              <a:t>no</a:t>
            </a:r>
            <a:r>
              <a:rPr dirty="0"/>
              <a:t>t</a:t>
            </a:r>
            <a:r>
              <a:rPr spc="-10" dirty="0"/>
              <a:t> </a:t>
            </a:r>
            <a:r>
              <a:rPr spc="-5" dirty="0"/>
              <a:t>o</a:t>
            </a:r>
            <a:r>
              <a:rPr dirty="0"/>
              <a:t>n</a:t>
            </a:r>
            <a:r>
              <a:rPr spc="-10" dirty="0"/>
              <a:t> </a:t>
            </a:r>
            <a:r>
              <a:rPr spc="-35" dirty="0"/>
              <a:t>y</a:t>
            </a:r>
            <a:r>
              <a:rPr spc="-5" dirty="0"/>
              <a:t>ou</a:t>
            </a:r>
            <a:r>
              <a:rPr dirty="0"/>
              <a:t>r</a:t>
            </a:r>
            <a:r>
              <a:rPr spc="-15" dirty="0"/>
              <a:t> </a:t>
            </a:r>
            <a:r>
              <a:rPr spc="-35" dirty="0"/>
              <a:t>c</a:t>
            </a:r>
            <a:r>
              <a:rPr spc="-5" dirty="0"/>
              <a:t>ompu</a:t>
            </a:r>
            <a:r>
              <a:rPr spc="-30" dirty="0"/>
              <a:t>t</a:t>
            </a:r>
            <a:r>
              <a:rPr spc="-15" dirty="0"/>
              <a:t>er</a:t>
            </a:r>
            <a:r>
              <a:rPr spc="-10" dirty="0"/>
              <a:t> </a:t>
            </a:r>
            <a:r>
              <a:rPr spc="-35" dirty="0"/>
              <a:t>c</a:t>
            </a:r>
            <a:r>
              <a:rPr dirty="0"/>
              <a:t>all</a:t>
            </a:r>
            <a:r>
              <a:rPr spc="5" dirty="0"/>
              <a:t>e</a:t>
            </a:r>
            <a:r>
              <a:rPr spc="-15" dirty="0"/>
              <a:t>d:</a:t>
            </a: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2450">
              <a:latin typeface="Times New Roman"/>
              <a:cs typeface="Times New Roman"/>
            </a:endParaRPr>
          </a:p>
          <a:p>
            <a:pPr marL="1063625">
              <a:lnSpc>
                <a:spcPts val="11440"/>
              </a:lnSpc>
            </a:pPr>
            <a:r>
              <a:rPr sz="9600" b="1" spc="-630" dirty="0">
                <a:latin typeface="Trebuchet MS"/>
                <a:cs typeface="Trebuchet MS"/>
              </a:rPr>
              <a:t>The</a:t>
            </a:r>
            <a:r>
              <a:rPr sz="9600" b="1" spc="-495" dirty="0">
                <a:latin typeface="Trebuchet MS"/>
                <a:cs typeface="Trebuchet MS"/>
              </a:rPr>
              <a:t> </a:t>
            </a:r>
            <a:r>
              <a:rPr sz="9600" b="1" spc="-110" dirty="0">
                <a:latin typeface="Trebuchet MS"/>
                <a:cs typeface="Trebuchet MS"/>
              </a:rPr>
              <a:t>Cloud</a:t>
            </a:r>
            <a:endParaRPr sz="9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7492" y="3428619"/>
            <a:ext cx="1416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4394" y="1065783"/>
            <a:ext cx="395224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800" spc="-1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66609" y="3537203"/>
            <a:ext cx="1416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1188" y="5245608"/>
            <a:ext cx="3921125" cy="1076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Font typeface="Calibri"/>
              <a:buAutoNum type="arabicPeriod"/>
              <a:tabLst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Som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on</a:t>
            </a:r>
            <a:r>
              <a:rPr sz="1800" dirty="0">
                <a:latin typeface="Calibri"/>
                <a:cs typeface="Calibri"/>
              </a:rPr>
              <a:t>e 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b</a:t>
            </a:r>
            <a:r>
              <a:rPr sz="1800" spc="-5" dirty="0">
                <a:latin typeface="Calibri"/>
                <a:cs typeface="Calibri"/>
              </a:rPr>
              <a:t>si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Calibri"/>
              <a:buAutoNum type="arabicPeriod"/>
              <a:tabLst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 load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eb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er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omp</a:t>
            </a:r>
            <a:r>
              <a:rPr sz="1800" spc="5" dirty="0">
                <a:latin typeface="Calibri"/>
                <a:cs typeface="Calibri"/>
              </a:rPr>
              <a:t>u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er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Calibri"/>
              <a:buAutoNum type="arabicPeriod"/>
              <a:tabLst>
                <a:tab pos="355600" algn="l"/>
              </a:tabLst>
            </a:pPr>
            <a:r>
              <a:rPr sz="1800" spc="-9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</a:t>
            </a: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ern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onn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Calibri"/>
              <a:buAutoNum type="arabicPeriod"/>
              <a:tabLst>
                <a:tab pos="355600" algn="l"/>
              </a:tabLst>
            </a:pPr>
            <a:r>
              <a:rPr sz="1800" spc="-9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b</a:t>
            </a:r>
            <a:r>
              <a:rPr sz="1800" spc="-5" dirty="0">
                <a:latin typeface="Calibri"/>
                <a:cs typeface="Calibri"/>
              </a:rPr>
              <a:t>si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b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0727" rIns="0" bIns="0" rtlCol="0">
            <a:spAutoFit/>
          </a:bodyPr>
          <a:lstStyle/>
          <a:p>
            <a:pPr marL="71120">
              <a:lnSpc>
                <a:spcPts val="7425"/>
              </a:lnSpc>
            </a:pPr>
            <a:r>
              <a:rPr sz="6200" spc="-140" dirty="0"/>
              <a:t>But</a:t>
            </a:r>
            <a:r>
              <a:rPr sz="6200" spc="-95" dirty="0"/>
              <a:t>,</a:t>
            </a:r>
            <a:r>
              <a:rPr sz="6200" spc="-340" dirty="0"/>
              <a:t> </a:t>
            </a:r>
            <a:r>
              <a:rPr sz="6200" spc="-190" dirty="0"/>
              <a:t>really.</a:t>
            </a:r>
            <a:r>
              <a:rPr sz="6200" spc="-370" dirty="0"/>
              <a:t> </a:t>
            </a:r>
            <a:r>
              <a:rPr sz="6200" spc="70" dirty="0"/>
              <a:t>What</a:t>
            </a:r>
            <a:r>
              <a:rPr sz="6200" spc="-315" dirty="0"/>
              <a:t> </a:t>
            </a:r>
            <a:r>
              <a:rPr sz="6200" spc="-320" dirty="0"/>
              <a:t>is</a:t>
            </a:r>
            <a:r>
              <a:rPr sz="6200" spc="-315" dirty="0"/>
              <a:t> </a:t>
            </a:r>
            <a:r>
              <a:rPr sz="6200" spc="-114" dirty="0"/>
              <a:t>i</a:t>
            </a:r>
            <a:r>
              <a:rPr sz="6200" spc="-175" dirty="0"/>
              <a:t>t</a:t>
            </a:r>
            <a:r>
              <a:rPr sz="6200" spc="-110" dirty="0"/>
              <a:t>?</a:t>
            </a:r>
            <a:endParaRPr sz="6200"/>
          </a:p>
        </p:txBody>
      </p:sp>
      <p:sp>
        <p:nvSpPr>
          <p:cNvPr id="3" name="object 3"/>
          <p:cNvSpPr txBox="1"/>
          <p:nvPr/>
        </p:nvSpPr>
        <p:spPr>
          <a:xfrm>
            <a:off x="841044" y="1922437"/>
            <a:ext cx="6921500" cy="715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It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</a:t>
            </a: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LIC</a:t>
            </a:r>
            <a:r>
              <a:rPr sz="2400" spc="-195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-5" dirty="0">
                <a:latin typeface="Calibri"/>
                <a:cs typeface="Calibri"/>
              </a:rPr>
              <a:t> 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run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 I</a:t>
            </a:r>
            <a:r>
              <a:rPr sz="2400" spc="-35" dirty="0">
                <a:latin typeface="Calibri"/>
                <a:cs typeface="Calibri"/>
              </a:rPr>
              <a:t>n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ernet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5" dirty="0">
                <a:latin typeface="Calibri"/>
                <a:cs typeface="Calibri"/>
              </a:rPr>
              <a:t>er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1600" y="2590800"/>
            <a:ext cx="6143625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704449"/>
            <a:ext cx="7539355" cy="941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740"/>
              </a:lnSpc>
            </a:pPr>
            <a:r>
              <a:rPr sz="7400" b="1" spc="-175" dirty="0">
                <a:latin typeface="Trebuchet MS"/>
                <a:cs typeface="Trebuchet MS"/>
              </a:rPr>
              <a:t>Which</a:t>
            </a:r>
            <a:r>
              <a:rPr sz="7400" b="1" spc="-380" dirty="0">
                <a:latin typeface="Trebuchet MS"/>
                <a:cs typeface="Trebuchet MS"/>
              </a:rPr>
              <a:t> </a:t>
            </a:r>
            <a:r>
              <a:rPr sz="7400" b="1" spc="-345" dirty="0">
                <a:latin typeface="Trebuchet MS"/>
                <a:cs typeface="Trebuchet MS"/>
              </a:rPr>
              <a:t>one</a:t>
            </a:r>
            <a:r>
              <a:rPr sz="7400" b="1" spc="-380" dirty="0">
                <a:latin typeface="Trebuchet MS"/>
                <a:cs typeface="Trebuchet MS"/>
              </a:rPr>
              <a:t> is </a:t>
            </a:r>
            <a:r>
              <a:rPr sz="7400" b="1" spc="-290" dirty="0">
                <a:latin typeface="Trebuchet MS"/>
                <a:cs typeface="Trebuchet MS"/>
              </a:rPr>
              <a:t>best?</a:t>
            </a:r>
            <a:endParaRPr sz="74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6125" y="2610662"/>
            <a:ext cx="891209" cy="1027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22044" y="1769389"/>
            <a:ext cx="7434580" cy="4231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2GB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ee</a:t>
            </a:r>
            <a:r>
              <a:rPr sz="2000" spc="-5" dirty="0">
                <a:latin typeface="Calibri"/>
                <a:cs typeface="Calibri"/>
              </a:rPr>
              <a:t> S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ace;</a:t>
            </a:r>
            <a:r>
              <a:rPr sz="2000" spc="-5" dirty="0">
                <a:latin typeface="Calibri"/>
                <a:cs typeface="Calibri"/>
              </a:rPr>
              <a:t> Fil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</a:t>
            </a:r>
            <a:r>
              <a:rPr sz="2000" spc="-50" dirty="0">
                <a:latin typeface="Calibri"/>
                <a:cs typeface="Calibri"/>
              </a:rPr>
              <a:t>z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im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ed;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5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 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Seaml</a:t>
            </a:r>
            <a:r>
              <a:rPr sz="2000" dirty="0">
                <a:latin typeface="Calibri"/>
                <a:cs typeface="Calibri"/>
              </a:rPr>
              <a:t>ess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do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ume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ea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ing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15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GB 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ee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ace; </a:t>
            </a:r>
            <a:r>
              <a:rPr sz="2000" spc="-5" dirty="0">
                <a:latin typeface="Calibri"/>
                <a:cs typeface="Calibri"/>
              </a:rPr>
              <a:t>Fi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</a:t>
            </a:r>
            <a:r>
              <a:rPr sz="2000" spc="-50" dirty="0">
                <a:latin typeface="Calibri"/>
                <a:cs typeface="Calibri"/>
              </a:rPr>
              <a:t>z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10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GB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(Pl</a:t>
            </a:r>
            <a:r>
              <a:rPr sz="2000" spc="-3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Wind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w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Mac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iOS,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Ad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oi</a:t>
            </a:r>
            <a:r>
              <a:rPr sz="2000" dirty="0">
                <a:latin typeface="Calibri"/>
                <a:cs typeface="Calibri"/>
              </a:rPr>
              <a:t>d)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Be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 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ace a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7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eb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spc="-10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7 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ace, </a:t>
            </a:r>
            <a:r>
              <a:rPr sz="2000" spc="-5" dirty="0">
                <a:latin typeface="Calibri"/>
                <a:cs typeface="Calibri"/>
              </a:rPr>
              <a:t>Fi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</a:t>
            </a:r>
            <a:r>
              <a:rPr sz="2000" spc="-50" dirty="0">
                <a:latin typeface="Calibri"/>
                <a:cs typeface="Calibri"/>
              </a:rPr>
              <a:t>z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5" dirty="0">
                <a:latin typeface="Calibri"/>
                <a:cs typeface="Calibri"/>
              </a:rPr>
              <a:t>Li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 2GB;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(Pl</a:t>
            </a:r>
            <a:r>
              <a:rPr sz="2000" spc="-3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Wind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w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Mac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iOS,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Ad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oi</a:t>
            </a:r>
            <a:r>
              <a:rPr sz="2000" dirty="0">
                <a:latin typeface="Calibri"/>
                <a:cs typeface="Calibri"/>
              </a:rPr>
              <a:t>d,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Wind</a:t>
            </a:r>
            <a:r>
              <a:rPr sz="2000" spc="-20" dirty="0">
                <a:latin typeface="Calibri"/>
                <a:cs typeface="Calibri"/>
              </a:rPr>
              <a:t>ow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Phone)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Be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 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Wind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w</a:t>
            </a:r>
            <a:r>
              <a:rPr sz="2000" spc="-5" dirty="0">
                <a:latin typeface="Calibri"/>
                <a:cs typeface="Calibri"/>
              </a:rPr>
              <a:t>s/M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fic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eg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tion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F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ee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ace: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GB; </a:t>
            </a:r>
            <a:r>
              <a:rPr sz="2000" spc="5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</a:t>
            </a:r>
            <a:r>
              <a:rPr sz="2000" spc="-50" dirty="0">
                <a:latin typeface="Calibri"/>
                <a:cs typeface="Calibri"/>
              </a:rPr>
              <a:t>z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5" dirty="0">
                <a:latin typeface="Calibri"/>
                <a:cs typeface="Calibri"/>
              </a:rPr>
              <a:t>Li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 2</a:t>
            </a:r>
            <a:r>
              <a:rPr sz="2000" spc="5" dirty="0">
                <a:latin typeface="Calibri"/>
                <a:cs typeface="Calibri"/>
              </a:rPr>
              <a:t>5</a:t>
            </a:r>
            <a:r>
              <a:rPr sz="2000" dirty="0">
                <a:latin typeface="Calibri"/>
                <a:cs typeface="Calibri"/>
              </a:rPr>
              <a:t>MB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ee/25</a:t>
            </a:r>
            <a:r>
              <a:rPr sz="2000" spc="5" dirty="0">
                <a:latin typeface="Calibri"/>
                <a:cs typeface="Calibri"/>
              </a:rPr>
              <a:t>0</a:t>
            </a:r>
            <a:r>
              <a:rPr sz="2000" dirty="0">
                <a:latin typeface="Calibri"/>
                <a:cs typeface="Calibri"/>
              </a:rPr>
              <a:t>MB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aid P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iO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Wind</a:t>
            </a:r>
            <a:r>
              <a:rPr sz="2000" spc="-20" dirty="0">
                <a:latin typeface="Calibri"/>
                <a:cs typeface="Calibri"/>
              </a:rPr>
              <a:t>ow</a:t>
            </a:r>
            <a:r>
              <a:rPr sz="2000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Be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 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vy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3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es/Mac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2356" y="1676387"/>
            <a:ext cx="758736" cy="786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56" y="3723856"/>
            <a:ext cx="1090015" cy="848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9092" y="5029200"/>
            <a:ext cx="762000" cy="8777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7691" y="378028"/>
            <a:ext cx="7460615" cy="1395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050"/>
              </a:lnSpc>
            </a:pPr>
            <a:r>
              <a:rPr sz="5600" b="1" spc="65" dirty="0">
                <a:latin typeface="Trebuchet MS"/>
                <a:cs typeface="Trebuchet MS"/>
              </a:rPr>
              <a:t>Do</a:t>
            </a:r>
            <a:r>
              <a:rPr sz="5600" b="1" spc="-285" dirty="0">
                <a:latin typeface="Trebuchet MS"/>
                <a:cs typeface="Trebuchet MS"/>
              </a:rPr>
              <a:t> </a:t>
            </a:r>
            <a:r>
              <a:rPr sz="5600" b="1" spc="105" dirty="0">
                <a:latin typeface="Trebuchet MS"/>
                <a:cs typeface="Trebuchet MS"/>
              </a:rPr>
              <a:t>I</a:t>
            </a:r>
            <a:r>
              <a:rPr sz="5600" b="1" spc="-305" dirty="0">
                <a:latin typeface="Trebuchet MS"/>
                <a:cs typeface="Trebuchet MS"/>
              </a:rPr>
              <a:t> </a:t>
            </a:r>
            <a:r>
              <a:rPr sz="5600" b="1" spc="-300" dirty="0">
                <a:latin typeface="Trebuchet MS"/>
                <a:cs typeface="Trebuchet MS"/>
              </a:rPr>
              <a:t>use</a:t>
            </a:r>
            <a:r>
              <a:rPr sz="5600" b="1" spc="-285" dirty="0">
                <a:latin typeface="Trebuchet MS"/>
                <a:cs typeface="Trebuchet MS"/>
              </a:rPr>
              <a:t> </a:t>
            </a:r>
            <a:r>
              <a:rPr sz="5600" b="1" spc="-155" dirty="0">
                <a:latin typeface="Trebuchet MS"/>
                <a:cs typeface="Trebuchet MS"/>
              </a:rPr>
              <a:t>i</a:t>
            </a:r>
            <a:r>
              <a:rPr sz="5600" b="1" spc="-114" dirty="0">
                <a:latin typeface="Trebuchet MS"/>
                <a:cs typeface="Trebuchet MS"/>
              </a:rPr>
              <a:t>t</a:t>
            </a:r>
            <a:r>
              <a:rPr sz="5600" b="1" spc="-285" dirty="0">
                <a:latin typeface="Trebuchet MS"/>
                <a:cs typeface="Trebuchet MS"/>
              </a:rPr>
              <a:t> </a:t>
            </a:r>
            <a:r>
              <a:rPr sz="5600" b="1" spc="-200" dirty="0">
                <a:latin typeface="Trebuchet MS"/>
                <a:cs typeface="Trebuchet MS"/>
              </a:rPr>
              <a:t>w</a:t>
            </a:r>
            <a:r>
              <a:rPr sz="5600" b="1" spc="-135" dirty="0">
                <a:latin typeface="Trebuchet MS"/>
                <a:cs typeface="Trebuchet MS"/>
              </a:rPr>
              <a:t>ithout</a:t>
            </a:r>
            <a:r>
              <a:rPr sz="5600" b="1" spc="-290" dirty="0">
                <a:latin typeface="Trebuchet MS"/>
                <a:cs typeface="Trebuchet MS"/>
              </a:rPr>
              <a:t> </a:t>
            </a:r>
            <a:r>
              <a:rPr sz="5600" b="1" spc="-254" dirty="0">
                <a:latin typeface="Trebuchet MS"/>
                <a:cs typeface="Trebuchet MS"/>
              </a:rPr>
              <a:t>even</a:t>
            </a:r>
            <a:endParaRPr sz="5600">
              <a:latin typeface="Trebuchet MS"/>
              <a:cs typeface="Trebuchet MS"/>
            </a:endParaRPr>
          </a:p>
          <a:p>
            <a:pPr algn="ctr">
              <a:lnSpc>
                <a:spcPts val="5945"/>
              </a:lnSpc>
            </a:pPr>
            <a:r>
              <a:rPr sz="5600" b="1" spc="-40" dirty="0">
                <a:latin typeface="Trebuchet MS"/>
                <a:cs typeface="Trebuchet MS"/>
              </a:rPr>
              <a:t>knowing?</a:t>
            </a:r>
            <a:endParaRPr sz="5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2148250"/>
            <a:ext cx="7508875" cy="293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tFlix</a:t>
            </a:r>
            <a:endParaRPr sz="2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800" spc="-20" dirty="0">
                <a:latin typeface="Calibri"/>
                <a:cs typeface="Calibri"/>
              </a:rPr>
              <a:t>Hulu</a:t>
            </a:r>
            <a:endParaRPr sz="2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800" spc="-8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ando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800" spc="-20" dirty="0">
                <a:latin typeface="Calibri"/>
                <a:cs typeface="Calibri"/>
              </a:rPr>
              <a:t>Spoti</a:t>
            </a:r>
            <a:r>
              <a:rPr sz="2800" spc="0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800" spc="-90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ebook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G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mes</a:t>
            </a:r>
            <a:endParaRPr sz="2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800" spc="-15" dirty="0">
                <a:latin typeface="Calibri"/>
                <a:cs typeface="Calibri"/>
              </a:rPr>
              <a:t>Uploading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fi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s.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oth</a:t>
            </a:r>
            <a:r>
              <a:rPr sz="2800" spc="-180" dirty="0">
                <a:latin typeface="Calibri"/>
                <a:cs typeface="Calibri"/>
              </a:rPr>
              <a:t>’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Class;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op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me;</a:t>
            </a:r>
            <a:endParaRPr sz="2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Go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gle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Dri</a:t>
            </a:r>
            <a:r>
              <a:rPr sz="2800" spc="-4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694" rIns="0" bIns="0" rtlCol="0">
            <a:spAutoFit/>
          </a:bodyPr>
          <a:lstStyle/>
          <a:p>
            <a:pPr algn="ctr">
              <a:lnSpc>
                <a:spcPts val="5400"/>
              </a:lnSpc>
            </a:pPr>
            <a:r>
              <a:rPr spc="-270" dirty="0"/>
              <a:t>This</a:t>
            </a:r>
            <a:r>
              <a:rPr spc="-275" dirty="0"/>
              <a:t> </a:t>
            </a:r>
            <a:r>
              <a:rPr spc="-260" dirty="0"/>
              <a:t>is</a:t>
            </a:r>
            <a:r>
              <a:rPr spc="-254" dirty="0"/>
              <a:t> </a:t>
            </a:r>
            <a:r>
              <a:rPr spc="-30" dirty="0"/>
              <a:t>what</a:t>
            </a:r>
            <a:r>
              <a:rPr spc="-285" dirty="0"/>
              <a:t> </a:t>
            </a:r>
            <a:r>
              <a:rPr spc="-30" dirty="0"/>
              <a:t>happe</a:t>
            </a:r>
            <a:r>
              <a:rPr spc="-55" dirty="0"/>
              <a:t>n</a:t>
            </a:r>
            <a:r>
              <a:rPr spc="-390" dirty="0"/>
              <a:t>s</a:t>
            </a:r>
            <a:r>
              <a:rPr spc="-254" dirty="0"/>
              <a:t> </a:t>
            </a:r>
            <a:r>
              <a:rPr spc="-175" dirty="0"/>
              <a:t>on</a:t>
            </a:r>
            <a:r>
              <a:rPr spc="-254" dirty="0"/>
              <a:t> </a:t>
            </a:r>
            <a:r>
              <a:rPr spc="-210" dirty="0"/>
              <a:t>the</a:t>
            </a:r>
          </a:p>
          <a:p>
            <a:pPr algn="ctr">
              <a:lnSpc>
                <a:spcPts val="5400"/>
              </a:lnSpc>
            </a:pPr>
            <a:r>
              <a:rPr spc="-170" dirty="0"/>
              <a:t>Internet</a:t>
            </a:r>
            <a:r>
              <a:rPr spc="-295" dirty="0"/>
              <a:t> </a:t>
            </a:r>
            <a:r>
              <a:rPr spc="-185" dirty="0"/>
              <a:t>every</a:t>
            </a:r>
            <a:r>
              <a:rPr spc="-295" dirty="0"/>
              <a:t> </a:t>
            </a:r>
            <a:r>
              <a:rPr spc="20" dirty="0"/>
              <a:t>6</a:t>
            </a:r>
            <a:r>
              <a:rPr spc="25" dirty="0"/>
              <a:t>0</a:t>
            </a:r>
            <a:r>
              <a:rPr spc="-254" dirty="0"/>
              <a:t> </a:t>
            </a:r>
            <a:r>
              <a:rPr spc="-315" dirty="0"/>
              <a:t>seco</a:t>
            </a:r>
            <a:r>
              <a:rPr spc="-370" dirty="0"/>
              <a:t>n</a:t>
            </a:r>
            <a:r>
              <a:rPr spc="-180" dirty="0"/>
              <a:t>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7963" y="6288107"/>
            <a:ext cx="767588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10" dirty="0">
                <a:latin typeface="Trebuchet MS"/>
                <a:cs typeface="Trebuchet MS"/>
              </a:rPr>
              <a:t>The</a:t>
            </a:r>
            <a:r>
              <a:rPr sz="3200" b="1" spc="-175" dirty="0">
                <a:latin typeface="Trebuchet MS"/>
                <a:cs typeface="Trebuchet MS"/>
              </a:rPr>
              <a:t> </a:t>
            </a:r>
            <a:r>
              <a:rPr sz="3200" b="1" spc="-110" dirty="0">
                <a:latin typeface="Trebuchet MS"/>
                <a:cs typeface="Trebuchet MS"/>
              </a:rPr>
              <a:t>Internet</a:t>
            </a:r>
            <a:r>
              <a:rPr sz="3200" b="1" spc="-195" dirty="0">
                <a:latin typeface="Trebuchet MS"/>
                <a:cs typeface="Trebuchet MS"/>
              </a:rPr>
              <a:t> </a:t>
            </a:r>
            <a:r>
              <a:rPr sz="3200" b="1" spc="-165" dirty="0">
                <a:latin typeface="Trebuchet MS"/>
                <a:cs typeface="Trebuchet MS"/>
              </a:rPr>
              <a:t>is </a:t>
            </a:r>
            <a:r>
              <a:rPr sz="3200" b="1" spc="-90" dirty="0">
                <a:latin typeface="Trebuchet MS"/>
                <a:cs typeface="Trebuchet MS"/>
              </a:rPr>
              <a:t>in</a:t>
            </a:r>
            <a:r>
              <a:rPr sz="3200" b="1" spc="-175" dirty="0">
                <a:latin typeface="Trebuchet MS"/>
                <a:cs typeface="Trebuchet MS"/>
              </a:rPr>
              <a:t> </a:t>
            </a:r>
            <a:r>
              <a:rPr sz="3200" b="1" spc="35" dirty="0">
                <a:latin typeface="Trebuchet MS"/>
                <a:cs typeface="Trebuchet MS"/>
              </a:rPr>
              <a:t>E</a:t>
            </a:r>
            <a:r>
              <a:rPr sz="3200" b="1" spc="20" dirty="0">
                <a:latin typeface="Trebuchet MS"/>
                <a:cs typeface="Trebuchet MS"/>
              </a:rPr>
              <a:t>V</a:t>
            </a:r>
            <a:r>
              <a:rPr sz="3200" b="1" spc="15" dirty="0">
                <a:latin typeface="Trebuchet MS"/>
                <a:cs typeface="Trebuchet MS"/>
              </a:rPr>
              <a:t>ERY</a:t>
            </a:r>
            <a:r>
              <a:rPr sz="3200" b="1" spc="-165" dirty="0">
                <a:latin typeface="Trebuchet MS"/>
                <a:cs typeface="Trebuchet MS"/>
              </a:rPr>
              <a:t> </a:t>
            </a:r>
            <a:r>
              <a:rPr sz="3200" b="1" spc="-70" dirty="0">
                <a:latin typeface="Trebuchet MS"/>
                <a:cs typeface="Trebuchet MS"/>
              </a:rPr>
              <a:t>aspe</a:t>
            </a:r>
            <a:r>
              <a:rPr sz="3200" b="1" spc="-220" dirty="0">
                <a:latin typeface="Trebuchet MS"/>
                <a:cs typeface="Trebuchet MS"/>
              </a:rPr>
              <a:t>c</a:t>
            </a:r>
            <a:r>
              <a:rPr sz="3200" b="1" spc="-165" dirty="0">
                <a:latin typeface="Trebuchet MS"/>
                <a:cs typeface="Trebuchet MS"/>
              </a:rPr>
              <a:t>t </a:t>
            </a:r>
            <a:r>
              <a:rPr sz="3200" b="1" spc="-145" dirty="0">
                <a:latin typeface="Trebuchet MS"/>
                <a:cs typeface="Trebuchet MS"/>
              </a:rPr>
              <a:t>o</a:t>
            </a:r>
            <a:r>
              <a:rPr sz="3200" b="1" spc="-60" dirty="0">
                <a:latin typeface="Trebuchet MS"/>
                <a:cs typeface="Trebuchet MS"/>
              </a:rPr>
              <a:t>f</a:t>
            </a:r>
            <a:r>
              <a:rPr sz="3200" b="1" spc="-180" dirty="0">
                <a:latin typeface="Trebuchet MS"/>
                <a:cs typeface="Trebuchet MS"/>
              </a:rPr>
              <a:t> </a:t>
            </a:r>
            <a:r>
              <a:rPr sz="3200" b="1" spc="-105" dirty="0">
                <a:latin typeface="Trebuchet MS"/>
                <a:cs typeface="Trebuchet MS"/>
              </a:rPr>
              <a:t>our</a:t>
            </a:r>
            <a:r>
              <a:rPr sz="3200" b="1" spc="-180" dirty="0">
                <a:latin typeface="Trebuchet MS"/>
                <a:cs typeface="Trebuchet MS"/>
              </a:rPr>
              <a:t> </a:t>
            </a:r>
            <a:r>
              <a:rPr sz="3200" b="1" spc="-45" dirty="0">
                <a:latin typeface="Trebuchet MS"/>
                <a:cs typeface="Trebuchet MS"/>
              </a:rPr>
              <a:t>li</a:t>
            </a:r>
            <a:r>
              <a:rPr sz="3200" b="1" spc="-80" dirty="0">
                <a:latin typeface="Trebuchet MS"/>
                <a:cs typeface="Trebuchet MS"/>
              </a:rPr>
              <a:t>v</a:t>
            </a:r>
            <a:r>
              <a:rPr sz="3200" b="1" spc="-245" dirty="0">
                <a:latin typeface="Trebuchet MS"/>
                <a:cs typeface="Trebuchet MS"/>
              </a:rPr>
              <a:t>es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6800" y="1466215"/>
            <a:ext cx="6696075" cy="4734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6050"/>
              </a:lnSpc>
            </a:pPr>
            <a:r>
              <a:rPr sz="5600" spc="30" dirty="0"/>
              <a:t>HTML</a:t>
            </a:r>
            <a:r>
              <a:rPr sz="5600" spc="-295" dirty="0"/>
              <a:t> </a:t>
            </a:r>
            <a:r>
              <a:rPr sz="5600" spc="640" dirty="0">
                <a:latin typeface="Times New Roman"/>
                <a:cs typeface="Times New Roman"/>
              </a:rPr>
              <a:t>–</a:t>
            </a:r>
            <a:r>
              <a:rPr sz="5600" dirty="0">
                <a:latin typeface="Times New Roman"/>
                <a:cs typeface="Times New Roman"/>
              </a:rPr>
              <a:t> </a:t>
            </a:r>
            <a:r>
              <a:rPr sz="5600" spc="-75" dirty="0"/>
              <a:t>Hype</a:t>
            </a:r>
            <a:r>
              <a:rPr sz="5600" spc="-50" dirty="0"/>
              <a:t>r</a:t>
            </a:r>
            <a:r>
              <a:rPr sz="5600" spc="-280" dirty="0"/>
              <a:t> </a:t>
            </a:r>
            <a:r>
              <a:rPr sz="5600" spc="-500" dirty="0"/>
              <a:t>T</a:t>
            </a:r>
            <a:r>
              <a:rPr sz="5600" spc="-315" dirty="0"/>
              <a:t>ext</a:t>
            </a:r>
            <a:endParaRPr sz="5600">
              <a:latin typeface="Times New Roman"/>
              <a:cs typeface="Times New Roman"/>
            </a:endParaRPr>
          </a:p>
          <a:p>
            <a:pPr marL="2540" algn="ctr">
              <a:lnSpc>
                <a:spcPts val="5945"/>
              </a:lnSpc>
            </a:pPr>
            <a:r>
              <a:rPr sz="5600" spc="125" dirty="0"/>
              <a:t>Markup</a:t>
            </a:r>
            <a:r>
              <a:rPr sz="5600" spc="-325" dirty="0"/>
              <a:t> </a:t>
            </a:r>
            <a:r>
              <a:rPr sz="5600" spc="90" dirty="0"/>
              <a:t>Language</a:t>
            </a:r>
            <a:endParaRPr sz="5600"/>
          </a:p>
        </p:txBody>
      </p:sp>
      <p:sp>
        <p:nvSpPr>
          <p:cNvPr id="3" name="object 3"/>
          <p:cNvSpPr/>
          <p:nvPr/>
        </p:nvSpPr>
        <p:spPr>
          <a:xfrm>
            <a:off x="1219200" y="3733800"/>
            <a:ext cx="2857500" cy="160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61185" y="2009123"/>
            <a:ext cx="6337300" cy="3594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3600" spc="-5" dirty="0">
                <a:latin typeface="Calibri"/>
                <a:cs typeface="Calibri"/>
              </a:rPr>
              <a:t>Th</a:t>
            </a:r>
            <a:r>
              <a:rPr sz="3600" dirty="0">
                <a:latin typeface="Calibri"/>
                <a:cs typeface="Calibri"/>
              </a:rPr>
              <a:t>e langua</a:t>
            </a:r>
            <a:r>
              <a:rPr sz="3600" spc="-35" dirty="0">
                <a:latin typeface="Calibri"/>
                <a:cs typeface="Calibri"/>
              </a:rPr>
              <a:t>g</a:t>
            </a:r>
            <a:r>
              <a:rPr sz="3600" spc="-20" dirty="0">
                <a:latin typeface="Calibri"/>
                <a:cs typeface="Calibri"/>
              </a:rPr>
              <a:t>e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 </a:t>
            </a:r>
            <a:r>
              <a:rPr sz="3600" spc="-70" dirty="0">
                <a:latin typeface="Calibri"/>
                <a:cs typeface="Calibri"/>
              </a:rPr>
              <a:t>w</a:t>
            </a:r>
            <a:r>
              <a:rPr sz="3600" spc="-20" dirty="0">
                <a:latin typeface="Calibri"/>
                <a:cs typeface="Calibri"/>
              </a:rPr>
              <a:t>e</a:t>
            </a:r>
            <a:r>
              <a:rPr sz="3600" spc="-35" dirty="0">
                <a:latin typeface="Calibri"/>
                <a:cs typeface="Calibri"/>
              </a:rPr>
              <a:t>b</a:t>
            </a:r>
            <a:r>
              <a:rPr sz="3600" spc="-5" dirty="0">
                <a:latin typeface="Calibri"/>
                <a:cs typeface="Calibri"/>
              </a:rPr>
              <a:t>si</a:t>
            </a:r>
            <a:r>
              <a:rPr sz="3600" spc="-45" dirty="0">
                <a:latin typeface="Calibri"/>
                <a:cs typeface="Calibri"/>
              </a:rPr>
              <a:t>t</a:t>
            </a:r>
            <a:r>
              <a:rPr sz="3600" spc="-20" dirty="0">
                <a:latin typeface="Calibri"/>
                <a:cs typeface="Calibri"/>
              </a:rPr>
              <a:t>e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is</a:t>
            </a:r>
            <a:endParaRPr sz="3600">
              <a:latin typeface="Calibri"/>
              <a:cs typeface="Calibri"/>
            </a:endParaRPr>
          </a:p>
          <a:p>
            <a:pPr marL="1680210">
              <a:lnSpc>
                <a:spcPct val="100000"/>
              </a:lnSpc>
            </a:pPr>
            <a:r>
              <a:rPr sz="3600" spc="-20" dirty="0">
                <a:latin typeface="Calibri"/>
                <a:cs typeface="Calibri"/>
              </a:rPr>
              <a:t>c</a:t>
            </a:r>
            <a:r>
              <a:rPr sz="3600" spc="-60" dirty="0">
                <a:latin typeface="Calibri"/>
                <a:cs typeface="Calibri"/>
              </a:rPr>
              <a:t>r</a:t>
            </a:r>
            <a:r>
              <a:rPr sz="3600" spc="-20" dirty="0">
                <a:latin typeface="Calibri"/>
                <a:cs typeface="Calibri"/>
              </a:rPr>
              <a:t>e</a:t>
            </a:r>
            <a:r>
              <a:rPr sz="3600" spc="-60" dirty="0">
                <a:latin typeface="Calibri"/>
                <a:cs typeface="Calibri"/>
              </a:rPr>
              <a:t>at</a:t>
            </a:r>
            <a:r>
              <a:rPr sz="3600" spc="-20" dirty="0">
                <a:latin typeface="Calibri"/>
                <a:cs typeface="Calibri"/>
              </a:rPr>
              <a:t>ed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in.</a:t>
            </a:r>
            <a:endParaRPr sz="3600">
              <a:latin typeface="Calibri"/>
              <a:cs typeface="Calibri"/>
            </a:endParaRPr>
          </a:p>
          <a:p>
            <a:pPr marL="3107690">
              <a:lnSpc>
                <a:spcPct val="100000"/>
              </a:lnSpc>
              <a:spcBef>
                <a:spcPts val="2870"/>
              </a:spcBef>
            </a:pPr>
            <a:r>
              <a:rPr sz="1800" spc="-16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 V</a:t>
            </a:r>
            <a:r>
              <a:rPr sz="1800" spc="-10" dirty="0">
                <a:latin typeface="Calibri"/>
                <a:cs typeface="Calibri"/>
              </a:rPr>
              <a:t>ie</a:t>
            </a:r>
            <a:r>
              <a:rPr sz="1800" dirty="0">
                <a:latin typeface="Calibri"/>
                <a:cs typeface="Calibri"/>
              </a:rPr>
              <a:t>w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Goo</a:t>
            </a:r>
            <a:r>
              <a:rPr sz="1800" spc="5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10" dirty="0">
                <a:latin typeface="Calibri"/>
                <a:cs typeface="Calibri"/>
              </a:rPr>
              <a:t>’</a:t>
            </a:r>
            <a:r>
              <a:rPr sz="1800" dirty="0">
                <a:latin typeface="Calibri"/>
                <a:cs typeface="Calibri"/>
              </a:rPr>
              <a:t>s </a:t>
            </a: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TML:</a:t>
            </a:r>
            <a:endParaRPr sz="1800">
              <a:latin typeface="Calibri"/>
              <a:cs typeface="Calibri"/>
            </a:endParaRPr>
          </a:p>
          <a:p>
            <a:pPr marL="3450590" marR="79375" lvl="1" indent="-342900">
              <a:lnSpc>
                <a:spcPct val="100000"/>
              </a:lnSpc>
              <a:buFont typeface="Calibri"/>
              <a:buAutoNum type="arabicPeriod"/>
              <a:tabLst>
                <a:tab pos="3451225" algn="l"/>
              </a:tabLst>
            </a:pPr>
            <a:r>
              <a:rPr sz="1800" spc="-5" dirty="0">
                <a:latin typeface="Calibri"/>
                <a:cs typeface="Calibri"/>
              </a:rPr>
              <a:t>Cli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k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GOOGLE</a:t>
            </a:r>
            <a:r>
              <a:rPr sz="1800" spc="-5" dirty="0">
                <a:latin typeface="Calibri"/>
                <a:cs typeface="Calibri"/>
              </a:rPr>
              <a:t> i</a:t>
            </a:r>
            <a:r>
              <a:rPr sz="1800" spc="-15" dirty="0">
                <a:latin typeface="Calibri"/>
                <a:cs typeface="Calibri"/>
              </a:rPr>
              <a:t>mage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ft.</a:t>
            </a:r>
            <a:endParaRPr sz="1800">
              <a:latin typeface="Calibri"/>
              <a:cs typeface="Calibri"/>
            </a:endParaRPr>
          </a:p>
          <a:p>
            <a:pPr marL="3450590" lvl="1" indent="-342900">
              <a:lnSpc>
                <a:spcPct val="100000"/>
              </a:lnSpc>
              <a:buFont typeface="Calibri"/>
              <a:buAutoNum type="arabicPeriod"/>
              <a:tabLst>
                <a:tab pos="3451225" algn="l"/>
              </a:tabLst>
            </a:pPr>
            <a:r>
              <a:rPr sz="1800" spc="-10" dirty="0">
                <a:latin typeface="Calibri"/>
                <a:cs typeface="Calibri"/>
              </a:rPr>
              <a:t>Ri</a:t>
            </a:r>
            <a:r>
              <a:rPr sz="1800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clic</a:t>
            </a:r>
            <a:r>
              <a:rPr sz="1800" dirty="0">
                <a:latin typeface="Calibri"/>
                <a:cs typeface="Calibri"/>
              </a:rPr>
              <a:t>k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when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 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Google</a:t>
            </a:r>
            <a:endParaRPr sz="1800">
              <a:latin typeface="Calibri"/>
              <a:cs typeface="Calibri"/>
            </a:endParaRPr>
          </a:p>
          <a:p>
            <a:pPr marL="345059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hom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e.</a:t>
            </a:r>
            <a:endParaRPr sz="1800">
              <a:latin typeface="Calibri"/>
              <a:cs typeface="Calibri"/>
            </a:endParaRPr>
          </a:p>
          <a:p>
            <a:pPr marL="3450590" lvl="1" indent="-342900">
              <a:lnSpc>
                <a:spcPct val="100000"/>
              </a:lnSpc>
              <a:buFont typeface="Calibri"/>
              <a:buAutoNum type="arabicPeriod" startAt="3"/>
              <a:tabLst>
                <a:tab pos="3451225" algn="l"/>
              </a:tabLst>
            </a:pPr>
            <a:r>
              <a:rPr sz="1800" spc="-5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e </a:t>
            </a:r>
            <a:r>
              <a:rPr sz="1800" spc="-5" dirty="0">
                <a:latin typeface="Calibri"/>
                <a:cs typeface="Calibri"/>
              </a:rPr>
              <a:t>Sou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3450590" lvl="1" indent="-342900">
              <a:lnSpc>
                <a:spcPct val="100000"/>
              </a:lnSpc>
              <a:buFont typeface="Calibri"/>
              <a:buAutoNum type="arabicPeriod" startAt="3"/>
              <a:tabLst>
                <a:tab pos="3451225" algn="l"/>
              </a:tabLst>
            </a:pPr>
            <a:r>
              <a:rPr sz="1800" spc="-16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turn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5" dirty="0">
                <a:latin typeface="Calibri"/>
                <a:cs typeface="Calibri"/>
              </a:rPr>
              <a:t>P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er</a:t>
            </a:r>
            <a:r>
              <a:rPr sz="1800" spc="-55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int</a:t>
            </a:r>
            <a:endParaRPr sz="1800">
              <a:latin typeface="Calibri"/>
              <a:cs typeface="Calibri"/>
            </a:endParaRPr>
          </a:p>
          <a:p>
            <a:pPr marL="345059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ju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 </a:t>
            </a:r>
            <a:r>
              <a:rPr sz="1800" spc="-10" dirty="0">
                <a:latin typeface="Calibri"/>
                <a:cs typeface="Calibri"/>
              </a:rPr>
              <a:t>cl</a:t>
            </a:r>
            <a:r>
              <a:rPr sz="1800" spc="-5" dirty="0">
                <a:latin typeface="Calibri"/>
                <a:cs typeface="Calibri"/>
              </a:rPr>
              <a:t>os</a:t>
            </a:r>
            <a:r>
              <a:rPr sz="1800" dirty="0">
                <a:latin typeface="Calibri"/>
                <a:cs typeface="Calibri"/>
              </a:rPr>
              <a:t>e </a:t>
            </a:r>
            <a:r>
              <a:rPr sz="1800" spc="-5" dirty="0">
                <a:latin typeface="Calibri"/>
                <a:cs typeface="Calibri"/>
              </a:rPr>
              <a:t>ou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 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8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0286" rIns="0" bIns="0" rtlCol="0">
            <a:spAutoFit/>
          </a:bodyPr>
          <a:lstStyle/>
          <a:p>
            <a:pPr marL="520065">
              <a:lnSpc>
                <a:spcPts val="9550"/>
              </a:lnSpc>
            </a:pPr>
            <a:r>
              <a:rPr sz="8000" spc="140" dirty="0">
                <a:latin typeface="Times New Roman"/>
                <a:cs typeface="Times New Roman"/>
              </a:rPr>
              <a:t>What </a:t>
            </a:r>
            <a:r>
              <a:rPr sz="8000" spc="245" dirty="0">
                <a:latin typeface="Times New Roman"/>
                <a:cs typeface="Times New Roman"/>
              </a:rPr>
              <a:t>you</a:t>
            </a:r>
            <a:r>
              <a:rPr sz="8000" spc="-50" dirty="0">
                <a:latin typeface="Times New Roman"/>
                <a:cs typeface="Times New Roman"/>
              </a:rPr>
              <a:t> </a:t>
            </a:r>
            <a:r>
              <a:rPr sz="8000" spc="-275" dirty="0">
                <a:latin typeface="Times New Roman"/>
                <a:cs typeface="Times New Roman"/>
              </a:rPr>
              <a:t>see…</a:t>
            </a:r>
            <a:endParaRPr sz="8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63" y="1470215"/>
            <a:ext cx="6788658" cy="51915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3721" rIns="0" bIns="0" rtlCol="0">
            <a:spAutoFit/>
          </a:bodyPr>
          <a:lstStyle/>
          <a:p>
            <a:pPr marL="40005">
              <a:lnSpc>
                <a:spcPts val="8840"/>
              </a:lnSpc>
            </a:pPr>
            <a:r>
              <a:rPr sz="7400" spc="45" dirty="0">
                <a:latin typeface="Times New Roman"/>
                <a:cs typeface="Times New Roman"/>
              </a:rPr>
              <a:t>How </a:t>
            </a:r>
            <a:r>
              <a:rPr sz="7400" spc="135" dirty="0">
                <a:latin typeface="Times New Roman"/>
                <a:cs typeface="Times New Roman"/>
              </a:rPr>
              <a:t>it </a:t>
            </a:r>
            <a:r>
              <a:rPr sz="7400" spc="-150" dirty="0">
                <a:latin typeface="Times New Roman"/>
                <a:cs typeface="Times New Roman"/>
              </a:rPr>
              <a:t>is </a:t>
            </a:r>
            <a:r>
              <a:rPr sz="7400" spc="-80" dirty="0">
                <a:latin typeface="Times New Roman"/>
                <a:cs typeface="Times New Roman"/>
              </a:rPr>
              <a:t>written…</a:t>
            </a:r>
            <a:endParaRPr sz="7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1360247"/>
            <a:ext cx="7010400" cy="5420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986" rIns="0" bIns="0" rtlCol="0">
            <a:spAutoFit/>
          </a:bodyPr>
          <a:lstStyle/>
          <a:p>
            <a:pPr marL="501650">
              <a:lnSpc>
                <a:spcPts val="9450"/>
              </a:lnSpc>
            </a:pPr>
            <a:r>
              <a:rPr sz="8000" spc="-45" dirty="0"/>
              <a:t>Important</a:t>
            </a:r>
            <a:r>
              <a:rPr sz="8000" spc="-420" dirty="0"/>
              <a:t> </a:t>
            </a:r>
            <a:r>
              <a:rPr sz="8000" spc="-145" dirty="0"/>
              <a:t>Info</a:t>
            </a:r>
            <a:endParaRPr sz="8000"/>
          </a:p>
        </p:txBody>
      </p:sp>
      <p:sp>
        <p:nvSpPr>
          <p:cNvPr id="3" name="object 3"/>
          <p:cNvSpPr txBox="1"/>
          <p:nvPr/>
        </p:nvSpPr>
        <p:spPr>
          <a:xfrm>
            <a:off x="993444" y="1760512"/>
            <a:ext cx="6697345" cy="4360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400" b="1" dirty="0">
                <a:latin typeface="Calibri"/>
                <a:cs typeface="Calibri"/>
              </a:rPr>
              <a:t>Home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60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: </a:t>
            </a:r>
            <a:r>
              <a:rPr sz="2400" spc="-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e main</a:t>
            </a:r>
            <a:r>
              <a:rPr sz="2400" spc="-5" dirty="0">
                <a:latin typeface="Calibri"/>
                <a:cs typeface="Calibri"/>
              </a:rPr>
              <a:t> pa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e,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able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 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n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or</a:t>
            </a:r>
            <a:endParaRPr sz="2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b</a:t>
            </a:r>
            <a:r>
              <a:rPr sz="2400" spc="-5" dirty="0">
                <a:latin typeface="Calibri"/>
                <a:cs typeface="Calibri"/>
              </a:rPr>
              <a:t>si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400" b="1" spc="-5" dirty="0">
                <a:latin typeface="Calibri"/>
                <a:cs typeface="Calibri"/>
              </a:rPr>
              <a:t>W</a:t>
            </a:r>
            <a:r>
              <a:rPr sz="2400" b="1" spc="-10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k</a:t>
            </a: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: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-3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ollab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editing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 its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n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 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all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 its</a:t>
            </a:r>
            <a:r>
              <a:rPr sz="2400" spc="-20" dirty="0">
                <a:latin typeface="Calibri"/>
                <a:cs typeface="Calibri"/>
              </a:rPr>
              <a:t> use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400" b="1" spc="-15" dirty="0">
                <a:latin typeface="Calibri"/>
                <a:cs typeface="Calibri"/>
              </a:rPr>
              <a:t>Blog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b</a:t>
            </a:r>
            <a:r>
              <a:rPr sz="2400" spc="-5" dirty="0">
                <a:latin typeface="Calibri"/>
                <a:cs typeface="Calibri"/>
              </a:rPr>
              <a:t>si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which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individuals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gi</a:t>
            </a:r>
            <a:r>
              <a:rPr sz="2400" spc="-40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ini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s 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link</a:t>
            </a:r>
            <a:r>
              <a:rPr sz="2400" spc="-25" dirty="0">
                <a:latin typeface="Calibri"/>
                <a:cs typeface="Calibri"/>
              </a:rPr>
              <a:t> 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ot</a:t>
            </a:r>
            <a:r>
              <a:rPr sz="2400" spc="-10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spc="-5" dirty="0">
                <a:latin typeface="Calibri"/>
                <a:cs typeface="Calibri"/>
              </a:rPr>
              <a:t>si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299085" marR="25209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400" b="1" spc="-45" dirty="0">
                <a:latin typeface="Calibri"/>
                <a:cs typeface="Calibri"/>
              </a:rPr>
              <a:t>P</a:t>
            </a:r>
            <a:r>
              <a:rPr sz="2400" b="1" spc="-15" dirty="0">
                <a:latin typeface="Calibri"/>
                <a:cs typeface="Calibri"/>
              </a:rPr>
              <a:t>od</a:t>
            </a:r>
            <a:r>
              <a:rPr sz="2400" b="1" spc="-20" dirty="0">
                <a:latin typeface="Calibri"/>
                <a:cs typeface="Calibri"/>
              </a:rPr>
              <a:t>c</a:t>
            </a:r>
            <a:r>
              <a:rPr sz="2400" b="1" spc="-15" dirty="0">
                <a:latin typeface="Calibri"/>
                <a:cs typeface="Calibri"/>
              </a:rPr>
              <a:t>a</a:t>
            </a:r>
            <a:r>
              <a:rPr sz="2400" b="1" spc="-30" dirty="0">
                <a:latin typeface="Calibri"/>
                <a:cs typeface="Calibri"/>
              </a:rPr>
              <a:t>s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-1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: </a:t>
            </a:r>
            <a:r>
              <a:rPr sz="2400" spc="-15" dirty="0">
                <a:latin typeface="Calibri"/>
                <a:cs typeface="Calibri"/>
              </a:rPr>
              <a:t>A </a:t>
            </a:r>
            <a:r>
              <a:rPr sz="2400" dirty="0">
                <a:latin typeface="Calibri"/>
                <a:cs typeface="Calibri"/>
              </a:rPr>
              <a:t>multim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di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(usuall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 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und</a:t>
            </a:r>
            <a:r>
              <a:rPr sz="2400" dirty="0">
                <a:latin typeface="Calibri"/>
                <a:cs typeface="Calibri"/>
              </a:rPr>
              <a:t>) </a:t>
            </a:r>
            <a:r>
              <a:rPr sz="2400" spc="-5" dirty="0">
                <a:latin typeface="Calibri"/>
                <a:cs typeface="Calibri"/>
              </a:rPr>
              <a:t>digi</a:t>
            </a:r>
            <a:r>
              <a:rPr sz="2400" spc="-2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file </a:t>
            </a:r>
            <a:r>
              <a:rPr sz="2400" dirty="0">
                <a:latin typeface="Calibri"/>
                <a:cs typeface="Calibri"/>
              </a:rPr>
              <a:t>made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ailable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ernet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wnl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ad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por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able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</a:t>
            </a:r>
            <a:r>
              <a:rPr sz="2400" spc="-4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(MP3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5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od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c.)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1026" y="203403"/>
            <a:ext cx="6614159" cy="1395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050"/>
              </a:lnSpc>
            </a:pPr>
            <a:r>
              <a:rPr sz="5600" b="1" spc="35" dirty="0">
                <a:latin typeface="Trebuchet MS"/>
                <a:cs typeface="Trebuchet MS"/>
              </a:rPr>
              <a:t>Why</a:t>
            </a:r>
            <a:r>
              <a:rPr sz="5600" b="1" spc="-285" dirty="0">
                <a:latin typeface="Trebuchet MS"/>
                <a:cs typeface="Trebuchet MS"/>
              </a:rPr>
              <a:t> </a:t>
            </a:r>
            <a:r>
              <a:rPr sz="5600" b="1" spc="-100" dirty="0">
                <a:latin typeface="Trebuchet MS"/>
                <a:cs typeface="Trebuchet MS"/>
              </a:rPr>
              <a:t>you</a:t>
            </a:r>
            <a:r>
              <a:rPr sz="5600" b="1" spc="-300" dirty="0">
                <a:latin typeface="Trebuchet MS"/>
                <a:cs typeface="Trebuchet MS"/>
              </a:rPr>
              <a:t> </a:t>
            </a:r>
            <a:r>
              <a:rPr sz="5600" b="1" spc="-175" dirty="0">
                <a:latin typeface="Trebuchet MS"/>
                <a:cs typeface="Trebuchet MS"/>
              </a:rPr>
              <a:t>should</a:t>
            </a:r>
            <a:r>
              <a:rPr sz="5600" b="1" spc="-285" dirty="0">
                <a:latin typeface="Trebuchet MS"/>
                <a:cs typeface="Trebuchet MS"/>
              </a:rPr>
              <a:t> </a:t>
            </a:r>
            <a:r>
              <a:rPr sz="5600" b="1" spc="-195" dirty="0">
                <a:latin typeface="Trebuchet MS"/>
                <a:cs typeface="Trebuchet MS"/>
              </a:rPr>
              <a:t>be</a:t>
            </a:r>
            <a:r>
              <a:rPr sz="5600" b="1" spc="-310" dirty="0">
                <a:latin typeface="Trebuchet MS"/>
                <a:cs typeface="Trebuchet MS"/>
              </a:rPr>
              <a:t> </a:t>
            </a:r>
            <a:r>
              <a:rPr sz="5600" b="1" spc="295" dirty="0">
                <a:latin typeface="Trebuchet MS"/>
                <a:cs typeface="Trebuchet MS"/>
              </a:rPr>
              <a:t>a</a:t>
            </a:r>
            <a:endParaRPr sz="5600">
              <a:latin typeface="Trebuchet MS"/>
              <a:cs typeface="Trebuchet MS"/>
            </a:endParaRPr>
          </a:p>
          <a:p>
            <a:pPr algn="ctr">
              <a:lnSpc>
                <a:spcPts val="5945"/>
              </a:lnSpc>
            </a:pPr>
            <a:r>
              <a:rPr sz="5600" b="1" spc="-35" dirty="0">
                <a:latin typeface="Times New Roman"/>
                <a:cs typeface="Times New Roman"/>
              </a:rPr>
              <a:t>programmer…</a:t>
            </a:r>
            <a:endParaRPr sz="5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767003"/>
            <a:ext cx="6623684" cy="2096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800" spc="-7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8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art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Salar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=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$72,000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arti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Sala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oche</a:t>
            </a:r>
            <a:r>
              <a:rPr sz="2800" spc="-50" dirty="0">
                <a:latin typeface="Calibri"/>
                <a:cs typeface="Calibri"/>
              </a:rPr>
              <a:t>s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54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MN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=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$114,000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arti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Sala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Sa</a:t>
            </a:r>
            <a:r>
              <a:rPr sz="2800" spc="-40" dirty="0">
                <a:latin typeface="Calibri"/>
                <a:cs typeface="Calibri"/>
              </a:rPr>
              <a:t>n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=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$109,</a:t>
            </a:r>
            <a:r>
              <a:rPr sz="2800" b="1" spc="-25" dirty="0">
                <a:latin typeface="Calibri"/>
                <a:cs typeface="Calibri"/>
              </a:rPr>
              <a:t>0</a:t>
            </a:r>
            <a:r>
              <a:rPr sz="2800" b="1" spc="-10" dirty="0">
                <a:latin typeface="Calibri"/>
                <a:cs typeface="Calibri"/>
              </a:rPr>
              <a:t>0</a:t>
            </a:r>
            <a:r>
              <a:rPr sz="2800" b="1" spc="-15" dirty="0"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986" rIns="0" bIns="0" rtlCol="0">
            <a:spAutoFit/>
          </a:bodyPr>
          <a:lstStyle/>
          <a:p>
            <a:pPr marL="1419225">
              <a:lnSpc>
                <a:spcPts val="9450"/>
              </a:lnSpc>
            </a:pPr>
            <a:r>
              <a:rPr sz="8000" spc="-114" dirty="0"/>
              <a:t>Defi</a:t>
            </a:r>
            <a:r>
              <a:rPr sz="8000" spc="-170" dirty="0"/>
              <a:t>n</a:t>
            </a:r>
            <a:r>
              <a:rPr sz="8000" spc="-275" dirty="0"/>
              <a:t>itions</a:t>
            </a:r>
            <a:endParaRPr sz="8000"/>
          </a:p>
        </p:txBody>
      </p:sp>
      <p:sp>
        <p:nvSpPr>
          <p:cNvPr id="3" name="object 3"/>
          <p:cNvSpPr txBox="1"/>
          <p:nvPr/>
        </p:nvSpPr>
        <p:spPr>
          <a:xfrm>
            <a:off x="993444" y="1767003"/>
            <a:ext cx="6350000" cy="1230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800" spc="-25" dirty="0">
                <a:latin typeface="Calibri"/>
                <a:cs typeface="Calibri"/>
              </a:rPr>
              <a:t>W</a:t>
            </a:r>
            <a:r>
              <a:rPr sz="2800" spc="-40" dirty="0">
                <a:latin typeface="Calibri"/>
                <a:cs typeface="Calibri"/>
              </a:rPr>
              <a:t>W</a:t>
            </a:r>
            <a:r>
              <a:rPr sz="2800" spc="-25" dirty="0">
                <a:latin typeface="Calibri"/>
                <a:cs typeface="Calibri"/>
              </a:rPr>
              <a:t>W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=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0" dirty="0">
                <a:latin typeface="Calibri"/>
                <a:cs typeface="Calibri"/>
              </a:rPr>
              <a:t>W</a:t>
            </a:r>
            <a:r>
              <a:rPr sz="2800" spc="-20" dirty="0">
                <a:latin typeface="Calibri"/>
                <a:cs typeface="Calibri"/>
              </a:rPr>
              <a:t>orl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Wi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40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eb</a:t>
            </a:r>
            <a:endParaRPr sz="2800">
              <a:latin typeface="Calibri"/>
              <a:cs typeface="Calibri"/>
            </a:endParaRPr>
          </a:p>
          <a:p>
            <a:pPr marL="756285" marR="5080" lvl="1" indent="-287020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gia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 </a:t>
            </a:r>
            <a:r>
              <a:rPr sz="2800" spc="-40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eb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onnection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4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g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ther</a:t>
            </a:r>
            <a:r>
              <a:rPr sz="2800" spc="-10" dirty="0">
                <a:latin typeface="Calibri"/>
                <a:cs typeface="Calibri"/>
              </a:rPr>
              <a:t> a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os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w</a:t>
            </a:r>
            <a:r>
              <a:rPr sz="2800" spc="-20" dirty="0">
                <a:latin typeface="Calibri"/>
                <a:cs typeface="Calibri"/>
              </a:rPr>
              <a:t>orl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90800" y="3252508"/>
            <a:ext cx="4114800" cy="26118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986" rIns="0" bIns="0" rtlCol="0">
            <a:spAutoFit/>
          </a:bodyPr>
          <a:lstStyle/>
          <a:p>
            <a:pPr marL="2050414">
              <a:lnSpc>
                <a:spcPts val="9450"/>
              </a:lnSpc>
            </a:pPr>
            <a:r>
              <a:rPr sz="8000" spc="-310" dirty="0"/>
              <a:t>Browser</a:t>
            </a:r>
            <a:endParaRPr sz="8000"/>
          </a:p>
        </p:txBody>
      </p:sp>
      <p:sp>
        <p:nvSpPr>
          <p:cNvPr id="3" name="object 3"/>
          <p:cNvSpPr/>
          <p:nvPr/>
        </p:nvSpPr>
        <p:spPr>
          <a:xfrm>
            <a:off x="3895597" y="1600200"/>
            <a:ext cx="5112892" cy="449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8688" y="1690803"/>
            <a:ext cx="3471545" cy="464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27559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Soft</a:t>
            </a:r>
            <a:r>
              <a:rPr sz="2800" spc="-55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og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am</a:t>
            </a:r>
            <a:r>
              <a:rPr sz="2800" spc="-15" dirty="0">
                <a:latin typeface="Calibri"/>
                <a:cs typeface="Calibri"/>
              </a:rPr>
              <a:t> th</a:t>
            </a:r>
            <a:r>
              <a:rPr sz="2800" spc="-4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40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 v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ern</a:t>
            </a:r>
            <a:r>
              <a:rPr sz="2800" spc="-4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  <a:p>
            <a:pPr marL="756285" marR="5080" lvl="1" indent="-286385" algn="just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sz="2800" spc="-20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7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6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40" dirty="0">
                <a:latin typeface="Calibri"/>
                <a:cs typeface="Calibri"/>
              </a:rPr>
              <a:t>w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I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ern</a:t>
            </a:r>
            <a:r>
              <a:rPr sz="2800" spc="-4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t.</a:t>
            </a:r>
            <a:endParaRPr sz="2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65" dirty="0">
                <a:latin typeface="Calibri"/>
                <a:cs typeface="Calibri"/>
              </a:rPr>
              <a:t>x</a:t>
            </a:r>
            <a:r>
              <a:rPr sz="2800" b="1" spc="-15" dirty="0">
                <a:latin typeface="Calibri"/>
                <a:cs typeface="Calibri"/>
              </a:rPr>
              <a:t>ample</a:t>
            </a:r>
            <a:r>
              <a:rPr sz="2800" b="1" spc="-30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Google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ome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Sa</a:t>
            </a:r>
            <a:r>
              <a:rPr sz="2800" spc="-80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ari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Fi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40" dirty="0">
                <a:latin typeface="Calibri"/>
                <a:cs typeface="Calibri"/>
              </a:rPr>
              <a:t>e</a:t>
            </a:r>
            <a:r>
              <a:rPr sz="2800" spc="-65" dirty="0">
                <a:latin typeface="Calibri"/>
                <a:cs typeface="Calibri"/>
              </a:rPr>
              <a:t>f</a:t>
            </a:r>
            <a:r>
              <a:rPr sz="2800" spc="-6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x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ern</a:t>
            </a:r>
            <a:r>
              <a:rPr sz="2800" spc="-4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Explo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er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817</Words>
  <Application>Microsoft Office PowerPoint</Application>
  <PresentationFormat>On-screen Show (4:3)</PresentationFormat>
  <Paragraphs>165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Tahoma</vt:lpstr>
      <vt:lpstr>Times New Roman</vt:lpstr>
      <vt:lpstr>Trebuchet MS</vt:lpstr>
      <vt:lpstr>Office Theme</vt:lpstr>
      <vt:lpstr>Internet</vt:lpstr>
      <vt:lpstr>PowerPoint Presentation</vt:lpstr>
      <vt:lpstr>HTML – Hyper Text Markup Language</vt:lpstr>
      <vt:lpstr>What you see…</vt:lpstr>
      <vt:lpstr>How it is written…</vt:lpstr>
      <vt:lpstr>Important Info</vt:lpstr>
      <vt:lpstr>PowerPoint Presentation</vt:lpstr>
      <vt:lpstr>Definitions</vt:lpstr>
      <vt:lpstr>Browser</vt:lpstr>
      <vt:lpstr>Search Engines</vt:lpstr>
      <vt:lpstr>Domain Name</vt:lpstr>
      <vt:lpstr>PowerPoint Presentation</vt:lpstr>
      <vt:lpstr>Cookie</vt:lpstr>
      <vt:lpstr>URL – Uniform Resource Locator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But, really. What is it?</vt:lpstr>
      <vt:lpstr>PowerPoint Presentation</vt:lpstr>
      <vt:lpstr>PowerPoint Presentation</vt:lpstr>
      <vt:lpstr>This is what happens on the Internet every 60 seconds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</dc:title>
  <dc:creator>Student</dc:creator>
  <cp:lastModifiedBy>Monica Earl</cp:lastModifiedBy>
  <cp:revision>1</cp:revision>
  <dcterms:created xsi:type="dcterms:W3CDTF">2014-11-06T13:48:49Z</dcterms:created>
  <dcterms:modified xsi:type="dcterms:W3CDTF">2015-12-11T17:41:40Z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2014-05-01T00:00:00Z</vt:filetime>
  </property>
  <property fmtid="{D5CDD505-2E9C-101B-9397-08002B2CF9AE}" pid="3" name="LastSaved">
    <vt:filetime>2014-11-06T00:00:00Z</vt:filetime>
  </property>
</Properties>
</file>