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2" r:id="rId5"/>
    <p:sldId id="259" r:id="rId6"/>
    <p:sldId id="264" r:id="rId7"/>
    <p:sldId id="265" r:id="rId8"/>
    <p:sldId id="273" r:id="rId9"/>
    <p:sldId id="263" r:id="rId10"/>
    <p:sldId id="274" r:id="rId11"/>
    <p:sldId id="266" r:id="rId12"/>
    <p:sldId id="275" r:id="rId13"/>
    <p:sldId id="267" r:id="rId14"/>
    <p:sldId id="276" r:id="rId15"/>
    <p:sldId id="268" r:id="rId16"/>
    <p:sldId id="277" r:id="rId17"/>
    <p:sldId id="269" r:id="rId18"/>
    <p:sldId id="278" r:id="rId19"/>
    <p:sldId id="270" r:id="rId20"/>
    <p:sldId id="279" r:id="rId21"/>
    <p:sldId id="271" r:id="rId22"/>
    <p:sldId id="280" r:id="rId23"/>
    <p:sldId id="272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6793-0C2F-4820-94F5-D0CC322BB8A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2FCA-AD25-4DCF-BF29-EEEB6C8E6B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6793-0C2F-4820-94F5-D0CC322BB8A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2FCA-AD25-4DCF-BF29-EEEB6C8E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6793-0C2F-4820-94F5-D0CC322BB8A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2FCA-AD25-4DCF-BF29-EEEB6C8E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6793-0C2F-4820-94F5-D0CC322BB8A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2FCA-AD25-4DCF-BF29-EEEB6C8E6B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6793-0C2F-4820-94F5-D0CC322BB8A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2FCA-AD25-4DCF-BF29-EEEB6C8E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6793-0C2F-4820-94F5-D0CC322BB8A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2FCA-AD25-4DCF-BF29-EEEB6C8E6B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6793-0C2F-4820-94F5-D0CC322BB8A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2FCA-AD25-4DCF-BF29-EEEB6C8E6B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6793-0C2F-4820-94F5-D0CC322BB8A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2FCA-AD25-4DCF-BF29-EEEB6C8E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6793-0C2F-4820-94F5-D0CC322BB8A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2FCA-AD25-4DCF-BF29-EEEB6C8E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6793-0C2F-4820-94F5-D0CC322BB8A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2FCA-AD25-4DCF-BF29-EEEB6C8E6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6793-0C2F-4820-94F5-D0CC322BB8A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2FCA-AD25-4DCF-BF29-EEEB6C8E6B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816793-0C2F-4820-94F5-D0CC322BB8A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522FCA-AD25-4DCF-BF29-EEEB6C8E6B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Technology – Mrs. Tom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8077200" cy="3048000"/>
          </a:xfrm>
        </p:spPr>
        <p:txBody>
          <a:bodyPr/>
          <a:lstStyle/>
          <a:p>
            <a:r>
              <a:rPr lang="en-US" dirty="0" smtClean="0"/>
              <a:t>Operating System Software vs. Application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001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1143000"/>
          </a:xfrm>
        </p:spPr>
        <p:txBody>
          <a:bodyPr/>
          <a:lstStyle/>
          <a:p>
            <a:pPr algn="l"/>
            <a:r>
              <a:rPr lang="en-US" sz="3600" dirty="0" smtClean="0"/>
              <a:t>Which application software would be best for each use?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387090"/>
            <a:ext cx="33528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Word or another word processor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3387090"/>
            <a:ext cx="3505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PowerPoint or another presentation program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33528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Excel or another spreadsheet program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4495800"/>
            <a:ext cx="3505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Access or another database program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1981200"/>
            <a:ext cx="2514600" cy="76200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Type a report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3048000"/>
            <a:ext cx="16764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46420" y="3048000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4192905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46420" y="4225171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" action="ppaction://hlinkshowjump?jump=nextslide"/>
          </p:cNvPr>
          <p:cNvSpPr txBox="1"/>
          <p:nvPr/>
        </p:nvSpPr>
        <p:spPr>
          <a:xfrm>
            <a:off x="4743221" y="5823466"/>
            <a:ext cx="3366112" cy="369332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go to next slide</a:t>
            </a:r>
            <a:endParaRPr lang="en-US" dirty="0"/>
          </a:p>
        </p:txBody>
      </p:sp>
      <p:sp>
        <p:nvSpPr>
          <p:cNvPr id="16" name="Right Arrow 15">
            <a:hlinkClick r:id="" action="ppaction://hlinkshowjump?jump=nextslide"/>
          </p:cNvPr>
          <p:cNvSpPr/>
          <p:nvPr/>
        </p:nvSpPr>
        <p:spPr>
          <a:xfrm>
            <a:off x="8309013" y="5706420"/>
            <a:ext cx="606387" cy="501134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2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20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1143000"/>
          </a:xfrm>
        </p:spPr>
        <p:txBody>
          <a:bodyPr/>
          <a:lstStyle/>
          <a:p>
            <a:pPr algn="l"/>
            <a:r>
              <a:rPr lang="en-US" sz="3600" dirty="0" smtClean="0"/>
              <a:t>Which application software would be best for each use?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387090"/>
            <a:ext cx="33528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Word or another word processor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3387090"/>
            <a:ext cx="3505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PowerPoint or another presentation program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33528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Excel or another spreadsheet program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4495800"/>
            <a:ext cx="3505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Access or another database program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1981200"/>
            <a:ext cx="2514600" cy="76200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Create a budget</a:t>
            </a:r>
            <a:endParaRPr lang="en-US" dirty="0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8309013" y="5706420"/>
            <a:ext cx="606387" cy="501134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hlinkClick r:id="" action="ppaction://hlinkshowjump?jump=nextslide"/>
          </p:cNvPr>
          <p:cNvSpPr txBox="1"/>
          <p:nvPr/>
        </p:nvSpPr>
        <p:spPr>
          <a:xfrm>
            <a:off x="4743221" y="5823466"/>
            <a:ext cx="3366112" cy="369332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go to next slide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4202668"/>
            <a:ext cx="16764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46420" y="3048000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8077" y="4209157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48790" y="3048000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9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448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1143000"/>
          </a:xfrm>
        </p:spPr>
        <p:txBody>
          <a:bodyPr/>
          <a:lstStyle/>
          <a:p>
            <a:pPr algn="l"/>
            <a:r>
              <a:rPr lang="en-US" sz="3600" dirty="0" smtClean="0"/>
              <a:t>Which application software would be best for each use?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387090"/>
            <a:ext cx="33528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Word or another word processor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3387090"/>
            <a:ext cx="3505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PowerPoint or another presentation program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33528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Excel or another spreadsheet program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4495800"/>
            <a:ext cx="3505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Access or another database program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1981200"/>
            <a:ext cx="2514600" cy="76200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Create a slide show</a:t>
            </a:r>
            <a:endParaRPr lang="en-US" dirty="0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8309013" y="5706420"/>
            <a:ext cx="606387" cy="501134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hlinkClick r:id="" action="ppaction://hlinkshowjump?jump=nextslide"/>
          </p:cNvPr>
          <p:cNvSpPr txBox="1"/>
          <p:nvPr/>
        </p:nvSpPr>
        <p:spPr>
          <a:xfrm>
            <a:off x="4743221" y="5823466"/>
            <a:ext cx="3366112" cy="369332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go to next slide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88077" y="3046452"/>
            <a:ext cx="16764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88077" y="4175641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8790" y="4175641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48790" y="3021568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8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42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1143000"/>
          </a:xfrm>
        </p:spPr>
        <p:txBody>
          <a:bodyPr/>
          <a:lstStyle/>
          <a:p>
            <a:pPr algn="l"/>
            <a:r>
              <a:rPr lang="en-US" sz="3600" dirty="0" smtClean="0"/>
              <a:t>Which application software would be best for each use?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387090"/>
            <a:ext cx="33528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Word or another word processor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3387090"/>
            <a:ext cx="3505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PowerPoint or another presentation program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33528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Excel or another spreadsheet program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4495800"/>
            <a:ext cx="3505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Access or another database program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1981200"/>
            <a:ext cx="2514600" cy="76200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Create charts or graphs</a:t>
            </a:r>
            <a:endParaRPr lang="en-US" dirty="0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8309013" y="5706420"/>
            <a:ext cx="606387" cy="501134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hlinkClick r:id="" action="ppaction://hlinkshowjump?jump=nextslide"/>
          </p:cNvPr>
          <p:cNvSpPr txBox="1"/>
          <p:nvPr/>
        </p:nvSpPr>
        <p:spPr>
          <a:xfrm>
            <a:off x="4743221" y="5823466"/>
            <a:ext cx="3366112" cy="369332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go to next slide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4202668"/>
            <a:ext cx="16764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46420" y="3048000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6420" y="4202668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3065502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7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13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1143000"/>
          </a:xfrm>
        </p:spPr>
        <p:txBody>
          <a:bodyPr/>
          <a:lstStyle/>
          <a:p>
            <a:pPr algn="l"/>
            <a:r>
              <a:rPr lang="en-US" sz="3600" dirty="0" smtClean="0"/>
              <a:t>Which application software would be best for each use?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387090"/>
            <a:ext cx="33528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Word or another word processor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3387090"/>
            <a:ext cx="3505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PowerPoint or another presentation program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33528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Excel or another spreadsheet program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4495800"/>
            <a:ext cx="3505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Access or another database program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1981200"/>
            <a:ext cx="2514600" cy="76200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Keep student records for a school</a:t>
            </a:r>
            <a:endParaRPr lang="en-US" dirty="0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8309013" y="5706420"/>
            <a:ext cx="606387" cy="501134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hlinkClick r:id="" action="ppaction://hlinkshowjump?jump=nextslide"/>
          </p:cNvPr>
          <p:cNvSpPr txBox="1"/>
          <p:nvPr/>
        </p:nvSpPr>
        <p:spPr>
          <a:xfrm>
            <a:off x="4743221" y="5823466"/>
            <a:ext cx="3366112" cy="369332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go to next slide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88077" y="4202668"/>
            <a:ext cx="16764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46420" y="3048000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48790" y="3048000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48790" y="4202668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7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16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063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1143000"/>
          </a:xfrm>
        </p:spPr>
        <p:txBody>
          <a:bodyPr/>
          <a:lstStyle/>
          <a:p>
            <a:pPr algn="l"/>
            <a:r>
              <a:rPr lang="en-US" sz="3600" dirty="0" smtClean="0"/>
              <a:t>Which application software would be best for each use?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387090"/>
            <a:ext cx="33528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Word or another word processor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3387090"/>
            <a:ext cx="3505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PowerPoint or another presentation program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33528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Excel or another spreadsheet program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4495800"/>
            <a:ext cx="3505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Access or another database program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1981200"/>
            <a:ext cx="2514600" cy="76200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Create a newsletter</a:t>
            </a:r>
            <a:endParaRPr lang="en-US" dirty="0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8309013" y="5706420"/>
            <a:ext cx="606387" cy="501134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hlinkClick r:id="" action="ppaction://hlinkshowjump?jump=nextslide"/>
          </p:cNvPr>
          <p:cNvSpPr txBox="1"/>
          <p:nvPr/>
        </p:nvSpPr>
        <p:spPr>
          <a:xfrm>
            <a:off x="4743221" y="5823466"/>
            <a:ext cx="3366112" cy="369332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go to next slide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3048000"/>
            <a:ext cx="16764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46420" y="3048000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6420" y="4166354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4166354"/>
            <a:ext cx="16764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Incorrect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09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2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05800" cy="838200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dirty="0" smtClean="0"/>
              <a:t>Think about which folder would you save each file in?</a:t>
            </a:r>
            <a:endParaRPr lang="en-US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804" y="5336406"/>
            <a:ext cx="1447800" cy="1191740"/>
          </a:xfrm>
        </p:spPr>
      </p:pic>
      <p:sp>
        <p:nvSpPr>
          <p:cNvPr id="9" name="TextBox 8"/>
          <p:cNvSpPr txBox="1"/>
          <p:nvPr/>
        </p:nvSpPr>
        <p:spPr>
          <a:xfrm>
            <a:off x="5792804" y="5932276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Word</a:t>
            </a:r>
            <a:endParaRPr lang="en-US" sz="1400" dirty="0"/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804" y="4001703"/>
            <a:ext cx="1447800" cy="11917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93606" y="4422006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PowerPoint</a:t>
            </a:r>
            <a:endParaRPr lang="en-US" sz="1400" dirty="0"/>
          </a:p>
        </p:txBody>
      </p:sp>
      <p:pic>
        <p:nvPicPr>
          <p:cNvPr id="12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804" y="2667000"/>
            <a:ext cx="1447800" cy="11917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92804" y="326287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Excel</a:t>
            </a:r>
            <a:endParaRPr lang="en-US" sz="1400" dirty="0"/>
          </a:p>
        </p:txBody>
      </p:sp>
      <p:pic>
        <p:nvPicPr>
          <p:cNvPr id="1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804" y="1332297"/>
            <a:ext cx="1447800" cy="119174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562600" y="1928167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Databases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600200" y="1631626"/>
            <a:ext cx="2019300" cy="583456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/>
              <a:t>N</a:t>
            </a:r>
            <a:r>
              <a:rPr lang="en-US" dirty="0" smtClean="0"/>
              <a:t>ewsletter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00200" y="2375272"/>
            <a:ext cx="2019300" cy="583456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Slide Show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00200" y="3118918"/>
            <a:ext cx="2019300" cy="583456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600200" y="3895875"/>
            <a:ext cx="2019300" cy="583456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4653498"/>
            <a:ext cx="2019300" cy="583456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00200" y="5411121"/>
            <a:ext cx="2019300" cy="583456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Charts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619500" y="1828800"/>
            <a:ext cx="2095500" cy="4103476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19500" y="2631878"/>
            <a:ext cx="2039553" cy="1965695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619500" y="3275344"/>
            <a:ext cx="2039553" cy="128661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617094" y="1984806"/>
            <a:ext cx="2041959" cy="2179928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617094" y="4914189"/>
            <a:ext cx="2041959" cy="1074726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599247" y="3410646"/>
            <a:ext cx="2039553" cy="225313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un 41"/>
          <p:cNvSpPr/>
          <p:nvPr/>
        </p:nvSpPr>
        <p:spPr>
          <a:xfrm>
            <a:off x="7065344" y="2390687"/>
            <a:ext cx="1828800" cy="2448075"/>
          </a:xfrm>
          <a:prstGeom prst="su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103444" y="1180068"/>
            <a:ext cx="1752600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sun to see if you are right.</a:t>
            </a:r>
            <a:endParaRPr lang="en-US" dirty="0"/>
          </a:p>
        </p:txBody>
      </p:sp>
      <p:sp>
        <p:nvSpPr>
          <p:cNvPr id="45" name="TextBox 44">
            <a:hlinkClick r:id="" action="ppaction://hlinkshowjump?jump=nextslide"/>
          </p:cNvPr>
          <p:cNvSpPr txBox="1"/>
          <p:nvPr/>
        </p:nvSpPr>
        <p:spPr>
          <a:xfrm>
            <a:off x="5098744" y="6259646"/>
            <a:ext cx="3366112" cy="369332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go to next slide</a:t>
            </a:r>
            <a:endParaRPr lang="en-US" dirty="0"/>
          </a:p>
        </p:txBody>
      </p:sp>
      <p:sp>
        <p:nvSpPr>
          <p:cNvPr id="46" name="Right Arrow 45">
            <a:hlinkClick r:id="" action="ppaction://hlinkshowjump?jump=nextslide"/>
          </p:cNvPr>
          <p:cNvSpPr/>
          <p:nvPr/>
        </p:nvSpPr>
        <p:spPr>
          <a:xfrm>
            <a:off x="8537613" y="6215298"/>
            <a:ext cx="606387" cy="501134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5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057400" y="4419600"/>
            <a:ext cx="3707805" cy="738655"/>
          </a:xfrm>
          <a:solidFill>
            <a:schemeClr val="accent3"/>
          </a:solidFill>
          <a:ln w="28575">
            <a:solidFill>
              <a:schemeClr val="tx1"/>
            </a:solidFill>
            <a:prstDash val="dashDot"/>
          </a:ln>
        </p:spPr>
        <p:txBody>
          <a:bodyPr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Click here to review again </a:t>
            </a:r>
            <a:endParaRPr lang="en-US" dirty="0">
              <a:hlinkClick r:id="rId2" action="ppaction://hlinksldjump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0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80" y="152400"/>
            <a:ext cx="8677619" cy="1295400"/>
          </a:xfrm>
        </p:spPr>
        <p:txBody>
          <a:bodyPr/>
          <a:lstStyle/>
          <a:p>
            <a:pPr algn="l"/>
            <a:r>
              <a:rPr lang="en-US" sz="3200" dirty="0" smtClean="0"/>
              <a:t>Which of these functions are performed by the operating system software?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362200"/>
            <a:ext cx="1905000" cy="609600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Type a 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495800"/>
            <a:ext cx="1905000" cy="609600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Create a slide show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429000"/>
            <a:ext cx="1905000" cy="609600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Open a program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3429000"/>
            <a:ext cx="1905000" cy="609600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Browse the web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67553" y="3422996"/>
            <a:ext cx="1905000" cy="609600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Update Facebook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67553" y="2362200"/>
            <a:ext cx="1905000" cy="609600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Install new software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2362200"/>
            <a:ext cx="1905000" cy="609600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Copy files or folders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4495800"/>
            <a:ext cx="1905000" cy="609600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Change the screen saver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67553" y="4483792"/>
            <a:ext cx="1905000" cy="609600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Play a game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67553" y="5544587"/>
            <a:ext cx="1905000" cy="609600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Uninstall a program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71800" y="5562600"/>
            <a:ext cx="1905000" cy="609600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Create a budget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" y="5562600"/>
            <a:ext cx="1905000" cy="609600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/>
              <a:t>Change computer settings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999784" y="2057400"/>
            <a:ext cx="12806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02426" y="3212068"/>
            <a:ext cx="121358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48553" y="3120041"/>
            <a:ext cx="1143000" cy="381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16963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6 correct answers.</a:t>
            </a:r>
            <a:endParaRPr lang="en-US" dirty="0"/>
          </a:p>
        </p:txBody>
      </p:sp>
      <p:sp>
        <p:nvSpPr>
          <p:cNvPr id="28" name="Right Arrow 27">
            <a:hlinkClick r:id="" action="ppaction://hlinkshowjump?jump=nextslide"/>
          </p:cNvPr>
          <p:cNvSpPr/>
          <p:nvPr/>
        </p:nvSpPr>
        <p:spPr>
          <a:xfrm>
            <a:off x="7563306" y="5975866"/>
            <a:ext cx="1352093" cy="609600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442838" y="1999561"/>
            <a:ext cx="962927" cy="381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38589" y="1999561"/>
            <a:ext cx="962927" cy="381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157756" y="3124200"/>
            <a:ext cx="962927" cy="381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427756" y="4152891"/>
            <a:ext cx="962927" cy="381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180708" y="5255394"/>
            <a:ext cx="962927" cy="381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38588" y="5180868"/>
            <a:ext cx="962927" cy="381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66802" y="4164559"/>
            <a:ext cx="121358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317509" y="5345668"/>
            <a:ext cx="121358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19175" y="4202668"/>
            <a:ext cx="121358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17" name="TextBox 16">
            <a:hlinkClick r:id="" action="ppaction://hlinkshowjump?jump=nextslide"/>
          </p:cNvPr>
          <p:cNvSpPr txBox="1"/>
          <p:nvPr/>
        </p:nvSpPr>
        <p:spPr>
          <a:xfrm>
            <a:off x="7553553" y="6096000"/>
            <a:ext cx="128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7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924800" cy="1143000"/>
          </a:xfrm>
        </p:spPr>
        <p:txBody>
          <a:bodyPr/>
          <a:lstStyle/>
          <a:p>
            <a:pPr algn="l"/>
            <a:r>
              <a:rPr lang="en-US" sz="3200" dirty="0" smtClean="0"/>
              <a:t>Which of these functions are performed by application software?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27708" y="2362200"/>
            <a:ext cx="19050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Type a 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7708" y="4495800"/>
            <a:ext cx="19050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Create a slide show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7708" y="3429000"/>
            <a:ext cx="19050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Open a program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13708" y="3429000"/>
            <a:ext cx="19050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Browse the web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09461" y="3422996"/>
            <a:ext cx="19050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Update Facebook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09461" y="2362200"/>
            <a:ext cx="19050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Install new software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13708" y="2362200"/>
            <a:ext cx="19050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Copy files or folders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13708" y="4495800"/>
            <a:ext cx="19050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Change the screen saver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09461" y="4483792"/>
            <a:ext cx="19050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Play a game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09461" y="5544587"/>
            <a:ext cx="19050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Uninstall a program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13708" y="5562600"/>
            <a:ext cx="19050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Create a budget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7708" y="5562600"/>
            <a:ext cx="19050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/>
              <a:t>Change computer settings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108710" y="2057400"/>
            <a:ext cx="1123549" cy="381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orrect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44334" y="3212068"/>
            <a:ext cx="1213585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orrect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90461" y="3120041"/>
            <a:ext cx="11430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orrect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2500" y="1374087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6 correct answers. </a:t>
            </a:r>
            <a:endParaRPr lang="en-US" dirty="0"/>
          </a:p>
        </p:txBody>
      </p:sp>
      <p:sp>
        <p:nvSpPr>
          <p:cNvPr id="28" name="Right Arrow 27">
            <a:hlinkClick r:id="" action="ppaction://hlinkshowjump?jump=nextslide"/>
          </p:cNvPr>
          <p:cNvSpPr/>
          <p:nvPr/>
        </p:nvSpPr>
        <p:spPr>
          <a:xfrm>
            <a:off x="7467600" y="5975866"/>
            <a:ext cx="1371600" cy="6096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359417" y="1999561"/>
            <a:ext cx="1198501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61083" y="1999561"/>
            <a:ext cx="1315027" cy="3810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41691" y="3124200"/>
            <a:ext cx="1280603" cy="3810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98301" y="4152891"/>
            <a:ext cx="1315609" cy="3810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41692" y="5255394"/>
            <a:ext cx="1280604" cy="3810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604510" y="5180868"/>
            <a:ext cx="1371600" cy="3810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108710" y="4164559"/>
            <a:ext cx="1213585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orrect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359417" y="5345668"/>
            <a:ext cx="1213585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orrect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61083" y="4202668"/>
            <a:ext cx="1213585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orrect</a:t>
            </a:r>
            <a:endParaRPr lang="en-US" dirty="0"/>
          </a:p>
        </p:txBody>
      </p:sp>
      <p:sp>
        <p:nvSpPr>
          <p:cNvPr id="38" name="TextBox 37">
            <a:hlinkClick r:id="" action="ppaction://hlinkshowjump?jump=nextslide"/>
          </p:cNvPr>
          <p:cNvSpPr txBox="1"/>
          <p:nvPr/>
        </p:nvSpPr>
        <p:spPr>
          <a:xfrm>
            <a:off x="7553553" y="6096000"/>
            <a:ext cx="128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8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629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143037"/>
            <a:ext cx="3346704" cy="3474720"/>
          </a:xfrm>
        </p:spPr>
        <p:txBody>
          <a:bodyPr/>
          <a:lstStyle/>
          <a:p>
            <a:r>
              <a:rPr lang="en-US" dirty="0" smtClean="0"/>
              <a:t>Performs a specific function</a:t>
            </a:r>
          </a:p>
          <a:p>
            <a:r>
              <a:rPr lang="en-US" dirty="0"/>
              <a:t>A</a:t>
            </a:r>
            <a:r>
              <a:rPr lang="en-US" dirty="0" smtClean="0"/>
              <a:t> separate program that you install on your computer</a:t>
            </a:r>
          </a:p>
          <a:p>
            <a:r>
              <a:rPr lang="en-US" dirty="0" smtClean="0"/>
              <a:t>Examples:  Microsoft Office, Firefox, Facebook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2143037"/>
            <a:ext cx="3346704" cy="3474720"/>
          </a:xfrm>
        </p:spPr>
        <p:txBody>
          <a:bodyPr>
            <a:normAutofit/>
          </a:bodyPr>
          <a:lstStyle/>
          <a:p>
            <a:r>
              <a:rPr lang="en-US" dirty="0" smtClean="0"/>
              <a:t>Performs overall functions to help the computer operate</a:t>
            </a:r>
          </a:p>
          <a:p>
            <a:r>
              <a:rPr lang="en-US" dirty="0" smtClean="0"/>
              <a:t>Helps the hardware and software work together</a:t>
            </a:r>
          </a:p>
          <a:p>
            <a:r>
              <a:rPr lang="en-US" dirty="0" smtClean="0"/>
              <a:t>Usually comes preloaded on your computer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914401"/>
            <a:ext cx="2971800" cy="830997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Application Software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914400"/>
            <a:ext cx="2971800" cy="830997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Operating System Software</a:t>
            </a:r>
            <a:endParaRPr lang="en-US" sz="2400" dirty="0"/>
          </a:p>
        </p:txBody>
      </p:sp>
      <p:sp>
        <p:nvSpPr>
          <p:cNvPr id="7" name="TextBox 6">
            <a:hlinkClick r:id="" action="ppaction://hlinkshowjump?jump=nextslide"/>
          </p:cNvPr>
          <p:cNvSpPr txBox="1"/>
          <p:nvPr/>
        </p:nvSpPr>
        <p:spPr>
          <a:xfrm>
            <a:off x="6019800" y="6094429"/>
            <a:ext cx="2514600" cy="534969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Click here to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2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38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632613" y="4457700"/>
            <a:ext cx="1676400" cy="3810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48100" y="4437502"/>
            <a:ext cx="16764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- OS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90600" y="4361302"/>
            <a:ext cx="1676400" cy="3810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32613" y="3298175"/>
            <a:ext cx="1676400" cy="3810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48100" y="3276600"/>
            <a:ext cx="1676400" cy="3810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22273" y="3256402"/>
            <a:ext cx="16764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- OS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32613" y="2133600"/>
            <a:ext cx="1676400" cy="3810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72888" y="2123501"/>
            <a:ext cx="1676400" cy="3810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2133600"/>
            <a:ext cx="1676400" cy="38100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399" cy="1143000"/>
          </a:xfrm>
        </p:spPr>
        <p:txBody>
          <a:bodyPr/>
          <a:lstStyle/>
          <a:p>
            <a:pPr algn="l"/>
            <a:r>
              <a:rPr lang="en-US" sz="3600" dirty="0" smtClean="0"/>
              <a:t>Which of these are examples of Application Software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3173" y="1961002"/>
            <a:ext cx="25146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Word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6746" y="3065902"/>
            <a:ext cx="25146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Microsoft Windows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3173" y="4170802"/>
            <a:ext cx="25146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1948149"/>
            <a:ext cx="25146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Firefox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3097576"/>
            <a:ext cx="25146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A computer game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53788" y="4247002"/>
            <a:ext cx="25146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Apple OS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13513" y="1948149"/>
            <a:ext cx="25146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A photo editing program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13513" y="3107675"/>
            <a:ext cx="25146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Prezi (slide show software)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13513" y="4267200"/>
            <a:ext cx="25146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/>
              <a:t>Microtype</a:t>
            </a:r>
            <a:r>
              <a:rPr lang="en-US" dirty="0" smtClean="0"/>
              <a:t> (a typing program)</a:t>
            </a:r>
            <a:endParaRPr lang="en-US" dirty="0"/>
          </a:p>
        </p:txBody>
      </p:sp>
      <p:sp>
        <p:nvSpPr>
          <p:cNvPr id="25" name="TextBox 24">
            <a:hlinkClick r:id="" action="ppaction://hlinkshowjump?jump=nextslide"/>
          </p:cNvPr>
          <p:cNvSpPr txBox="1"/>
          <p:nvPr/>
        </p:nvSpPr>
        <p:spPr>
          <a:xfrm>
            <a:off x="4743221" y="5823466"/>
            <a:ext cx="3366112" cy="369332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go to next slide</a:t>
            </a:r>
            <a:endParaRPr lang="en-US" dirty="0"/>
          </a:p>
        </p:txBody>
      </p:sp>
      <p:sp>
        <p:nvSpPr>
          <p:cNvPr id="26" name="Right Arrow 25">
            <a:hlinkClick r:id="" action="ppaction://hlinkshowjump?jump=nextslide"/>
          </p:cNvPr>
          <p:cNvSpPr/>
          <p:nvPr/>
        </p:nvSpPr>
        <p:spPr>
          <a:xfrm>
            <a:off x="8309013" y="5706420"/>
            <a:ext cx="606387" cy="501134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24500" y="1010510"/>
            <a:ext cx="2743200" cy="369332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(7 correct answers)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190</TotalTime>
  <Words>603</Words>
  <Application>Microsoft Office PowerPoint</Application>
  <PresentationFormat>On-screen Show (4:3)</PresentationFormat>
  <Paragraphs>167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Georgia</vt:lpstr>
      <vt:lpstr>Trebuchet MS</vt:lpstr>
      <vt:lpstr>Slipstream</vt:lpstr>
      <vt:lpstr>Operating System Software vs. Application Software</vt:lpstr>
      <vt:lpstr>PowerPoint Presentation</vt:lpstr>
      <vt:lpstr>Which of these functions are performed by the operating system software?</vt:lpstr>
      <vt:lpstr>PowerPoint Presentation</vt:lpstr>
      <vt:lpstr>Which of these functions are performed by application software?</vt:lpstr>
      <vt:lpstr>PowerPoint Presentation</vt:lpstr>
      <vt:lpstr>PowerPoint Presentation</vt:lpstr>
      <vt:lpstr>PowerPoint Presentation</vt:lpstr>
      <vt:lpstr>Which of these are examples of Application Software</vt:lpstr>
      <vt:lpstr>PowerPoint Presentation</vt:lpstr>
      <vt:lpstr>Which application software would be best for each use?</vt:lpstr>
      <vt:lpstr>PowerPoint Presentation</vt:lpstr>
      <vt:lpstr>Which application software would be best for each use?</vt:lpstr>
      <vt:lpstr>PowerPoint Presentation</vt:lpstr>
      <vt:lpstr>Which application software would be best for each use?</vt:lpstr>
      <vt:lpstr>PowerPoint Presentation</vt:lpstr>
      <vt:lpstr>Which application software would be best for each use?</vt:lpstr>
      <vt:lpstr>PowerPoint Presentation</vt:lpstr>
      <vt:lpstr>Which application software would be best for each use?</vt:lpstr>
      <vt:lpstr>PowerPoint Presentation</vt:lpstr>
      <vt:lpstr>Which application software would be best for each use?</vt:lpstr>
      <vt:lpstr>PowerPoint Presentation</vt:lpstr>
      <vt:lpstr>Think about which folder would you save each file in?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 Software vs. Application Software</dc:title>
  <dc:creator>ASDUser</dc:creator>
  <cp:lastModifiedBy>Monica Earl</cp:lastModifiedBy>
  <cp:revision>25</cp:revision>
  <dcterms:created xsi:type="dcterms:W3CDTF">2014-05-01T14:59:05Z</dcterms:created>
  <dcterms:modified xsi:type="dcterms:W3CDTF">2016-01-06T15:41:54Z</dcterms:modified>
</cp:coreProperties>
</file>