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65" r:id="rId4"/>
    <p:sldId id="266" r:id="rId5"/>
    <p:sldId id="316" r:id="rId6"/>
    <p:sldId id="317" r:id="rId7"/>
    <p:sldId id="268" r:id="rId8"/>
    <p:sldId id="272" r:id="rId9"/>
    <p:sldId id="273" r:id="rId10"/>
    <p:sldId id="278" r:id="rId11"/>
    <p:sldId id="283" r:id="rId12"/>
    <p:sldId id="284" r:id="rId13"/>
    <p:sldId id="285" r:id="rId14"/>
    <p:sldId id="287" r:id="rId15"/>
    <p:sldId id="288" r:id="rId16"/>
    <p:sldId id="292" r:id="rId17"/>
    <p:sldId id="293" r:id="rId18"/>
    <p:sldId id="294" r:id="rId19"/>
    <p:sldId id="315" r:id="rId20"/>
    <p:sldId id="295" r:id="rId21"/>
    <p:sldId id="296" r:id="rId22"/>
    <p:sldId id="298" r:id="rId23"/>
    <p:sldId id="301" r:id="rId24"/>
    <p:sldId id="304" r:id="rId25"/>
    <p:sldId id="305" r:id="rId26"/>
    <p:sldId id="308" r:id="rId27"/>
    <p:sldId id="309" r:id="rId28"/>
    <p:sldId id="31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6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420"/>
    </p:cViewPr>
  </p:sorterViewPr>
  <p:notesViewPr>
    <p:cSldViewPr>
      <p:cViewPr varScale="1">
        <p:scale>
          <a:sx n="57" d="100"/>
          <a:sy n="57" d="100"/>
        </p:scale>
        <p:origin x="-247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21D4C-6EDC-43E4-BD69-710AEDFA63EE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2D4E4-EF6F-4F0E-ACFB-731958058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21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22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3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3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3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3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3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3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3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20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3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3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3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3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3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57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4202A-DD1D-4F51-BEDB-F22AF7A623EF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5AAC88-27BA-48AB-8D5E-2C98A81E56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4202A-DD1D-4F51-BEDB-F22AF7A623EF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5AAC88-27BA-48AB-8D5E-2C98A81E56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4202A-DD1D-4F51-BEDB-F22AF7A623EF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5AAC88-27BA-48AB-8D5E-2C98A81E56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4202A-DD1D-4F51-BEDB-F22AF7A623EF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5AAC88-27BA-48AB-8D5E-2C98A81E56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4202A-DD1D-4F51-BEDB-F22AF7A623EF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5AAC88-27BA-48AB-8D5E-2C98A81E561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4202A-DD1D-4F51-BEDB-F22AF7A623EF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5AAC88-27BA-48AB-8D5E-2C98A81E56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4202A-DD1D-4F51-BEDB-F22AF7A623EF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5AAC88-27BA-48AB-8D5E-2C98A81E56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4202A-DD1D-4F51-BEDB-F22AF7A623EF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5AAC88-27BA-48AB-8D5E-2C98A81E56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4202A-DD1D-4F51-BEDB-F22AF7A623EF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5AAC88-27BA-48AB-8D5E-2C98A81E561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4202A-DD1D-4F51-BEDB-F22AF7A623EF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5AAC88-27BA-48AB-8D5E-2C98A81E56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4202A-DD1D-4F51-BEDB-F22AF7A623EF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5AAC88-27BA-48AB-8D5E-2C98A81E56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BB4202A-DD1D-4F51-BEDB-F22AF7A623EF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95AAC88-27BA-48AB-8D5E-2C98A81E561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POWERPOINT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Computer Technology – January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88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107950" indent="0">
              <a:buNone/>
            </a:pPr>
            <a:r>
              <a:rPr lang="en-US" dirty="0" smtClean="0"/>
              <a:t>When you use the reverse circle to turn an object you are doing what with it?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Rotating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91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107950" indent="0">
              <a:buNone/>
            </a:pPr>
            <a:endParaRPr lang="en-US" dirty="0" smtClean="0"/>
          </a:p>
          <a:p>
            <a:pPr marL="107950" indent="0">
              <a:buNone/>
            </a:pPr>
            <a:r>
              <a:rPr lang="en-US" dirty="0" smtClean="0"/>
              <a:t>What is the shortcut key to play a slide show?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F5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11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107950" indent="0">
              <a:buNone/>
            </a:pPr>
            <a:endParaRPr lang="en-US" dirty="0" smtClean="0"/>
          </a:p>
          <a:p>
            <a:pPr marL="107950" indent="0">
              <a:buNone/>
            </a:pPr>
            <a:r>
              <a:rPr lang="en-US" dirty="0" smtClean="0"/>
              <a:t>What is the shortcut key to play a slide show from the currently selected slide?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SHIFT + F5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3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107950" indent="0">
              <a:buNone/>
            </a:pPr>
            <a:endParaRPr lang="en-US" dirty="0" smtClean="0"/>
          </a:p>
          <a:p>
            <a:pPr marL="107950" indent="0">
              <a:buNone/>
            </a:pPr>
            <a:r>
              <a:rPr lang="en-US" dirty="0" smtClean="0"/>
              <a:t>What key can you press to exit a slide show at any time?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ESC (Escape)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37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6388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Is this diagram showing Normal View or Slide Sorter View?</a:t>
            </a:r>
            <a:endParaRPr lang="en-US" sz="24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5562600"/>
            <a:ext cx="3828288" cy="68580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dirty="0" smtClean="0"/>
              <a:t>Normal View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646176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51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6388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Is this diagram showing Normal View or Slide Sorter View?</a:t>
            </a:r>
            <a:endParaRPr lang="en-US" sz="24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5562600"/>
            <a:ext cx="3828288" cy="68580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dirty="0" smtClean="0"/>
              <a:t>Slide Sorter View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70866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5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107950" indent="0">
              <a:buNone/>
            </a:pPr>
            <a:r>
              <a:rPr lang="en-US" dirty="0" smtClean="0"/>
              <a:t>You may move a slide when you are in which views?</a:t>
            </a:r>
          </a:p>
          <a:p>
            <a:pPr marL="622300" indent="-514350">
              <a:buAutoNum type="alphaUcPeriod"/>
            </a:pPr>
            <a:r>
              <a:rPr lang="en-US" dirty="0" smtClean="0"/>
              <a:t>Normal</a:t>
            </a:r>
          </a:p>
          <a:p>
            <a:pPr marL="622300" indent="-514350">
              <a:buAutoNum type="alphaUcPeriod"/>
            </a:pPr>
            <a:r>
              <a:rPr lang="en-US" dirty="0" smtClean="0"/>
              <a:t>Slide Sorter</a:t>
            </a:r>
          </a:p>
          <a:p>
            <a:pPr marL="622300" indent="-514350">
              <a:buAutoNum type="alphaUcPeriod"/>
            </a:pPr>
            <a:r>
              <a:rPr lang="en-US" dirty="0" smtClean="0"/>
              <a:t>Notes Pages</a:t>
            </a:r>
          </a:p>
          <a:p>
            <a:pPr marL="622300" indent="-514350">
              <a:buAutoNum type="alphaUcPeriod"/>
            </a:pPr>
            <a:r>
              <a:rPr lang="en-US" dirty="0" smtClean="0"/>
              <a:t>Slide Show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A and B</a:t>
            </a:r>
          </a:p>
          <a:p>
            <a:pPr marL="82296" indent="0" algn="ctr">
              <a:buNone/>
            </a:pPr>
            <a:r>
              <a:rPr lang="en-US" dirty="0" smtClean="0"/>
              <a:t>Normal and </a:t>
            </a:r>
          </a:p>
          <a:p>
            <a:pPr marL="82296" indent="0" algn="ctr">
              <a:buNone/>
            </a:pPr>
            <a:r>
              <a:rPr lang="en-US" dirty="0" smtClean="0"/>
              <a:t>Slide Sorter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78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107950" indent="0">
              <a:buNone/>
            </a:pPr>
            <a:r>
              <a:rPr lang="en-US" dirty="0" smtClean="0"/>
              <a:t>A small, visual representation of a slide or picture is called a </a:t>
            </a:r>
            <a:r>
              <a:rPr lang="en-US" u="sng" dirty="0" smtClean="0"/>
              <a:t>		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Thumbnail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9248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Which view(s) shows thumbnails?</a:t>
            </a:r>
            <a:endParaRPr lang="en-US" sz="24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3935256"/>
            <a:ext cx="2895600" cy="2008343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2000" dirty="0" smtClean="0"/>
              <a:t>(Thumbnails)</a:t>
            </a:r>
          </a:p>
          <a:p>
            <a:pPr marL="82296" indent="0" algn="ctr">
              <a:buNone/>
            </a:pPr>
            <a:r>
              <a:rPr lang="en-US" dirty="0" smtClean="0"/>
              <a:t>Normal and Slide Sorter Views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3242335" cy="202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3190486" cy="199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76" y="3635588"/>
            <a:ext cx="3213564" cy="201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3062288"/>
            <a:ext cx="15240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Normal View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62442" y="3214688"/>
            <a:ext cx="1909957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Slide Sorter View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21621" y="5105400"/>
            <a:ext cx="1909957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Slide Show View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905002" y="2438400"/>
            <a:ext cx="4800598" cy="1600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198422" y="2438400"/>
            <a:ext cx="421578" cy="1600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95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9248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Which view(s) shows ONLY thumbnails?</a:t>
            </a:r>
            <a:endParaRPr lang="en-US" sz="24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3935257"/>
            <a:ext cx="2895600" cy="1170144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2000" dirty="0" smtClean="0"/>
              <a:t>(Thumbnails)</a:t>
            </a:r>
          </a:p>
          <a:p>
            <a:pPr marL="82296" indent="0" algn="ctr">
              <a:buNone/>
            </a:pPr>
            <a:r>
              <a:rPr lang="en-US" dirty="0" smtClean="0"/>
              <a:t>Slide Sorter View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3242335" cy="202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3190486" cy="199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76" y="3635588"/>
            <a:ext cx="3213564" cy="201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3062288"/>
            <a:ext cx="15240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Normal View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62442" y="3214688"/>
            <a:ext cx="1909957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Slide Sorter View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21621" y="5105400"/>
            <a:ext cx="1909957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Slide Show View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198422" y="2438400"/>
            <a:ext cx="421578" cy="1600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7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An application software program used to create an electronic slide show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Presentation </a:t>
            </a:r>
          </a:p>
          <a:p>
            <a:pPr marL="82296" indent="0" algn="ctr">
              <a:buNone/>
            </a:pPr>
            <a:r>
              <a:rPr lang="en-US" dirty="0" smtClean="0"/>
              <a:t>software like </a:t>
            </a:r>
          </a:p>
          <a:p>
            <a:pPr marL="82296" indent="0" algn="ctr">
              <a:buNone/>
            </a:pPr>
            <a:r>
              <a:rPr lang="en-US" dirty="0" smtClean="0"/>
              <a:t>Microsoft</a:t>
            </a:r>
          </a:p>
          <a:p>
            <a:pPr marL="82296" indent="0" algn="ctr">
              <a:buNone/>
            </a:pPr>
            <a:r>
              <a:rPr lang="en-US" dirty="0" smtClean="0"/>
              <a:t>PowerPoint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107950" indent="0">
              <a:buNone/>
            </a:pPr>
            <a:r>
              <a:rPr lang="en-US" dirty="0" smtClean="0"/>
              <a:t>What does it mean to duplicate a slide?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Copy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54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107950" indent="0">
              <a:buNone/>
            </a:pPr>
            <a:r>
              <a:rPr lang="en-US" dirty="0" smtClean="0"/>
              <a:t>What feature are you using when you decide how a slide will enter the screen?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Transition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6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107950" indent="0">
              <a:buNone/>
            </a:pPr>
            <a:endParaRPr lang="en-US" dirty="0" smtClean="0"/>
          </a:p>
          <a:p>
            <a:pPr marL="107950" indent="0">
              <a:buNone/>
            </a:pPr>
            <a:r>
              <a:rPr lang="en-US" dirty="0" smtClean="0"/>
              <a:t>What choices do you have to advance a slide?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On mouse click</a:t>
            </a:r>
          </a:p>
          <a:p>
            <a:pPr marL="82296" indent="0" algn="ctr">
              <a:buNone/>
            </a:pPr>
            <a:r>
              <a:rPr lang="en-US" dirty="0" smtClean="0"/>
              <a:t>OR</a:t>
            </a:r>
          </a:p>
          <a:p>
            <a:pPr marL="82296" indent="0" algn="ctr">
              <a:buNone/>
            </a:pPr>
            <a:r>
              <a:rPr lang="en-US" dirty="0" smtClean="0"/>
              <a:t>After so many seconds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09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107950" indent="0">
              <a:buNone/>
            </a:pPr>
            <a:endParaRPr lang="en-US" dirty="0" smtClean="0"/>
          </a:p>
          <a:p>
            <a:pPr marL="107950" indent="0">
              <a:buNone/>
            </a:pPr>
            <a:r>
              <a:rPr lang="en-US" dirty="0" smtClean="0"/>
              <a:t>What does it mean to Insert Audio?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Insert sound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1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107950" indent="0">
              <a:buNone/>
            </a:pPr>
            <a:endParaRPr lang="en-US" dirty="0" smtClean="0"/>
          </a:p>
          <a:p>
            <a:pPr marL="107950" indent="0">
              <a:buNone/>
            </a:pPr>
            <a:r>
              <a:rPr lang="en-US" dirty="0" smtClean="0"/>
              <a:t>Adding an entrance, emphasis, or exit effect to text or objects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Animation</a:t>
            </a:r>
          </a:p>
        </p:txBody>
      </p:sp>
    </p:spTree>
    <p:extLst>
      <p:ext uri="{BB962C8B-B14F-4D97-AF65-F5344CB8AC3E}">
        <p14:creationId xmlns:p14="http://schemas.microsoft.com/office/powerpoint/2010/main" val="215069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107950" indent="0">
              <a:buNone/>
            </a:pPr>
            <a:r>
              <a:rPr lang="en-US" dirty="0" smtClean="0"/>
              <a:t>Which feature controls the order of things entering a slide?</a:t>
            </a:r>
          </a:p>
          <a:p>
            <a:pPr marL="107950" indent="0">
              <a:buNone/>
            </a:pPr>
            <a:endParaRPr lang="en-US" dirty="0"/>
          </a:p>
          <a:p>
            <a:pPr marL="622300" indent="-514350">
              <a:buAutoNum type="alphaUcPeriod"/>
            </a:pPr>
            <a:r>
              <a:rPr lang="en-US" dirty="0" smtClean="0"/>
              <a:t>Transition</a:t>
            </a:r>
          </a:p>
          <a:p>
            <a:pPr marL="622300" indent="-514350">
              <a:buAutoNum type="alphaUcPeriod"/>
            </a:pPr>
            <a:r>
              <a:rPr lang="en-US" dirty="0" smtClean="0"/>
              <a:t>Action</a:t>
            </a:r>
          </a:p>
          <a:p>
            <a:pPr marL="622300" indent="-514350">
              <a:buAutoNum type="alphaUcPeriod"/>
            </a:pPr>
            <a:r>
              <a:rPr lang="en-US" dirty="0" smtClean="0"/>
              <a:t>Animation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C - Animation</a:t>
            </a:r>
          </a:p>
        </p:txBody>
      </p:sp>
    </p:spTree>
    <p:extLst>
      <p:ext uri="{BB962C8B-B14F-4D97-AF65-F5344CB8AC3E}">
        <p14:creationId xmlns:p14="http://schemas.microsoft.com/office/powerpoint/2010/main" val="336203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1628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According to this diagram, what will print?</a:t>
            </a:r>
            <a:endParaRPr lang="en-US" sz="24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371600"/>
            <a:ext cx="2819400" cy="419100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82296" indent="0" algn="ctr">
              <a:buNone/>
            </a:pPr>
            <a:endParaRPr lang="en-US" dirty="0" smtClean="0"/>
          </a:p>
          <a:p>
            <a:pPr marL="596646" indent="-514350">
              <a:buAutoNum type="alphaUcPeriod"/>
            </a:pPr>
            <a:r>
              <a:rPr lang="en-US" dirty="0" smtClean="0"/>
              <a:t>All slides – one per page</a:t>
            </a:r>
          </a:p>
          <a:p>
            <a:pPr marL="596646" indent="-514350">
              <a:buAutoNum type="alphaUcPeriod"/>
            </a:pPr>
            <a:r>
              <a:rPr lang="en-US" dirty="0" smtClean="0"/>
              <a:t>Slides 1, 3, and 4</a:t>
            </a:r>
          </a:p>
          <a:p>
            <a:pPr marL="596646" indent="-514350">
              <a:buAutoNum type="alphaUcPeriod"/>
            </a:pPr>
            <a:r>
              <a:rPr lang="en-US" dirty="0" smtClean="0"/>
              <a:t>Handouts – 6 per page</a:t>
            </a:r>
          </a:p>
          <a:p>
            <a:pPr marL="596646" indent="-514350">
              <a:buAutoNum type="alphaUcPeriod"/>
            </a:pPr>
            <a:r>
              <a:rPr lang="en-US" dirty="0" smtClean="0"/>
              <a:t>Notes Pages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33" b="24002"/>
          <a:stretch/>
        </p:blipFill>
        <p:spPr bwMode="auto">
          <a:xfrm>
            <a:off x="1181100" y="1219199"/>
            <a:ext cx="4152900" cy="506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60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1628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According to this diagram, what will print?</a:t>
            </a:r>
            <a:endParaRPr lang="en-US" sz="24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371600"/>
            <a:ext cx="2819400" cy="419100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82296" indent="0" algn="ctr">
              <a:buNone/>
            </a:pPr>
            <a:endParaRPr lang="en-US" dirty="0" smtClean="0"/>
          </a:p>
          <a:p>
            <a:pPr marL="596646" indent="-514350">
              <a:buAutoNum type="alphaUcPeriod"/>
            </a:pPr>
            <a:r>
              <a:rPr lang="en-US" dirty="0" smtClean="0"/>
              <a:t>All slides – one per page</a:t>
            </a:r>
          </a:p>
          <a:p>
            <a:pPr marL="596646" indent="-514350">
              <a:buAutoNum type="alphaUcPeriod"/>
            </a:pPr>
            <a:r>
              <a:rPr lang="en-US" dirty="0" smtClean="0"/>
              <a:t>Slides 1, 3, and 4</a:t>
            </a:r>
          </a:p>
          <a:p>
            <a:pPr marL="596646" indent="-514350">
              <a:buAutoNum type="alphaUcPeriod"/>
            </a:pPr>
            <a:r>
              <a:rPr lang="en-US" dirty="0" smtClean="0"/>
              <a:t>Handouts – 6 per page</a:t>
            </a:r>
          </a:p>
          <a:p>
            <a:pPr marL="596646" indent="-514350">
              <a:buAutoNum type="alphaUcPeriod"/>
            </a:pPr>
            <a:r>
              <a:rPr lang="en-US" dirty="0" smtClean="0"/>
              <a:t>Notes Pages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824" b="17557"/>
          <a:stretch/>
        </p:blipFill>
        <p:spPr bwMode="auto">
          <a:xfrm>
            <a:off x="1371600" y="1295399"/>
            <a:ext cx="3962400" cy="4958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5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37360" y="2362200"/>
            <a:ext cx="4053840" cy="6858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hlinkClick r:id="" action="ppaction://hlinkshowjump?jump=firstslide"/>
              </a:rPr>
              <a:t>Click here to start again</a:t>
            </a:r>
            <a:endParaRPr lang="en-US" dirty="0">
              <a:hlinkClick r:id="" action="ppaction://hlinkshowjump?jump=firstslide"/>
            </a:endParaRPr>
          </a:p>
        </p:txBody>
      </p:sp>
    </p:spTree>
    <p:extLst>
      <p:ext uri="{BB962C8B-B14F-4D97-AF65-F5344CB8AC3E}">
        <p14:creationId xmlns:p14="http://schemas.microsoft.com/office/powerpoint/2010/main" val="130518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Placement of text and objects on a slide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3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990600"/>
            <a:ext cx="3657600" cy="99060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32500" lnSpcReduction="20000"/>
          </a:bodyPr>
          <a:lstStyle/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sz="8000" dirty="0" smtClean="0"/>
              <a:t>What menu is this picture showing?</a:t>
            </a:r>
            <a:endParaRPr lang="en-US" sz="8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9" t="8680" r="57639" b="36689"/>
          <a:stretch/>
        </p:blipFill>
        <p:spPr bwMode="auto">
          <a:xfrm>
            <a:off x="1371600" y="2209800"/>
            <a:ext cx="3581400" cy="437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hlinkClick r:id="" action="ppaction://hlinkshowjump?jump=nextslide"/>
          </p:cNvPr>
          <p:cNvSpPr txBox="1"/>
          <p:nvPr/>
        </p:nvSpPr>
        <p:spPr>
          <a:xfrm>
            <a:off x="5867400" y="2674620"/>
            <a:ext cx="24384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Correct – click to go 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10300" y="4057888"/>
            <a:ext cx="1752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Incorrect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3048000"/>
            <a:ext cx="274320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Layout Menu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0" y="4431268"/>
            <a:ext cx="274320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Design Menu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703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slide layout would be best?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3441192" cy="1752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If I have a list of items and a picture, which slide layout would be best?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9" t="8680" r="57639" b="36689"/>
          <a:stretch/>
        </p:blipFill>
        <p:spPr bwMode="auto">
          <a:xfrm>
            <a:off x="5192268" y="1658329"/>
            <a:ext cx="3581400" cy="437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5000" y="3200400"/>
            <a:ext cx="236220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Two Content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3855719"/>
            <a:ext cx="236220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Title Only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4511038"/>
            <a:ext cx="236220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Blank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810000"/>
            <a:ext cx="17526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Oops – try again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4449838"/>
            <a:ext cx="17526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Oops – try again</a:t>
            </a:r>
            <a:endParaRPr lang="en-US" dirty="0"/>
          </a:p>
        </p:txBody>
      </p:sp>
      <p:sp>
        <p:nvSpPr>
          <p:cNvPr id="11" name="TextBox 10">
            <a:hlinkClick r:id="" action="ppaction://hlinkshowjump?jump=nextslide"/>
          </p:cNvPr>
          <p:cNvSpPr txBox="1"/>
          <p:nvPr/>
        </p:nvSpPr>
        <p:spPr>
          <a:xfrm>
            <a:off x="457200" y="3020228"/>
            <a:ext cx="1752600" cy="646331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Correct – click to go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03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slide layout would be best?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3441192" cy="1752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If I have a video for my slide, which slide layout would be best?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9" t="8680" r="57639" b="36689"/>
          <a:stretch/>
        </p:blipFill>
        <p:spPr bwMode="auto">
          <a:xfrm>
            <a:off x="5192268" y="1658329"/>
            <a:ext cx="3581400" cy="437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5000" y="3200400"/>
            <a:ext cx="236220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Comparison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3855719"/>
            <a:ext cx="236220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Title and Content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4511038"/>
            <a:ext cx="236220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Two Content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147378"/>
            <a:ext cx="17526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Oops – try again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4449838"/>
            <a:ext cx="17526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Oops – try again</a:t>
            </a:r>
            <a:endParaRPr lang="en-US" dirty="0"/>
          </a:p>
        </p:txBody>
      </p:sp>
      <p:sp>
        <p:nvSpPr>
          <p:cNvPr id="11" name="TextBox 10">
            <a:hlinkClick r:id="" action="ppaction://hlinkshowjump?jump=nextslide"/>
          </p:cNvPr>
          <p:cNvSpPr txBox="1"/>
          <p:nvPr/>
        </p:nvSpPr>
        <p:spPr>
          <a:xfrm>
            <a:off x="457200" y="3686620"/>
            <a:ext cx="1752600" cy="646331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Correct – click to go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72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Name 3 types of objects that you can INSERT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Shapes</a:t>
            </a:r>
          </a:p>
          <a:p>
            <a:pPr marL="82296" indent="0" algn="ctr">
              <a:buNone/>
            </a:pPr>
            <a:r>
              <a:rPr lang="en-US" dirty="0" smtClean="0"/>
              <a:t>Clipart</a:t>
            </a:r>
          </a:p>
          <a:p>
            <a:pPr marL="82296" indent="0" algn="ctr">
              <a:buNone/>
            </a:pPr>
            <a:r>
              <a:rPr lang="en-US" dirty="0" smtClean="0"/>
              <a:t>Pictures</a:t>
            </a:r>
          </a:p>
          <a:p>
            <a:pPr marL="82296" indent="0" algn="ctr">
              <a:buNone/>
            </a:pPr>
            <a:r>
              <a:rPr lang="en-US" dirty="0" smtClean="0"/>
              <a:t>Word Art</a:t>
            </a:r>
          </a:p>
          <a:p>
            <a:pPr marL="82296" indent="0" algn="ctr">
              <a:buNone/>
            </a:pPr>
            <a:r>
              <a:rPr lang="en-US" dirty="0" smtClean="0"/>
              <a:t>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4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393700" indent="0">
              <a:buNone/>
            </a:pPr>
            <a:r>
              <a:rPr lang="en-US" dirty="0" smtClean="0"/>
              <a:t>If you change the inside color of an object, you are changing the </a:t>
            </a:r>
          </a:p>
          <a:p>
            <a:pPr marL="393700" indent="0">
              <a:buNone/>
            </a:pPr>
            <a:r>
              <a:rPr lang="en-US" u="sng" dirty="0"/>
              <a:t>	</a:t>
            </a:r>
            <a:r>
              <a:rPr lang="en-US" u="sng" dirty="0" smtClean="0"/>
              <a:t>	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Fill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19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393700" indent="0">
              <a:buNone/>
            </a:pPr>
            <a:r>
              <a:rPr lang="en-US" dirty="0" smtClean="0"/>
              <a:t>If you change the border of an object, you are changing the </a:t>
            </a:r>
          </a:p>
          <a:p>
            <a:pPr marL="393700" indent="0">
              <a:buNone/>
            </a:pPr>
            <a:r>
              <a:rPr lang="en-US" u="sng" dirty="0"/>
              <a:t>	</a:t>
            </a:r>
            <a:r>
              <a:rPr lang="en-US" u="sng" dirty="0" smtClean="0"/>
              <a:t>	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1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394</TotalTime>
  <Words>935</Words>
  <Application>Microsoft Office PowerPoint</Application>
  <PresentationFormat>On-screen Show (4:3)</PresentationFormat>
  <Paragraphs>199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Calibri</vt:lpstr>
      <vt:lpstr>Gill Sans MT</vt:lpstr>
      <vt:lpstr>Verdana</vt:lpstr>
      <vt:lpstr>Wingdings 2</vt:lpstr>
      <vt:lpstr>Solstice</vt:lpstr>
      <vt:lpstr>POWERPOINT REVIEW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PowerPoint Presentation</vt:lpstr>
      <vt:lpstr>Which slide layout would be best?</vt:lpstr>
      <vt:lpstr>Which slide layout would be best?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Is this diagram showing Normal View or Slide Sorter View?</vt:lpstr>
      <vt:lpstr>Is this diagram showing Normal View or Slide Sorter View?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Which view(s) shows thumbnails?</vt:lpstr>
      <vt:lpstr>Which view(s) shows ONLY thumbnails?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According to this diagram, what will print?</vt:lpstr>
      <vt:lpstr>According to this diagram, what will print?</vt:lpstr>
      <vt:lpstr>THE END</vt:lpstr>
    </vt:vector>
  </TitlesOfParts>
  <Company>Alpine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REVIEW</dc:title>
  <dc:creator>Cathy Tom</dc:creator>
  <cp:lastModifiedBy>Monica Earl</cp:lastModifiedBy>
  <cp:revision>38</cp:revision>
  <dcterms:created xsi:type="dcterms:W3CDTF">2012-03-05T22:37:09Z</dcterms:created>
  <dcterms:modified xsi:type="dcterms:W3CDTF">2016-01-06T15:40:25Z</dcterms:modified>
</cp:coreProperties>
</file>