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40"/>
    </p:cViewPr>
  </p:sorterViewPr>
  <p:notesViewPr>
    <p:cSldViewPr>
      <p:cViewPr varScale="1">
        <p:scale>
          <a:sx n="83" d="100"/>
          <a:sy n="83" d="100"/>
        </p:scale>
        <p:origin x="1158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ED3F5-43F9-45E6-8170-651AC7869F5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6FEAD-E68C-4525-8F80-68B7F80BA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09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1D5C5-AA14-48B4-8AE0-D05684CF63D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CF30E-2324-45C6-84B2-E923CC32C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4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CF30E-2324-45C6-84B2-E923CC32C0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75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CF30E-2324-45C6-84B2-E923CC32C0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32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CF30E-2324-45C6-84B2-E923CC32C0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7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286E-3036-4811-8084-5A550ADF26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A545-15DA-4928-8ADB-CCB02433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1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286E-3036-4811-8084-5A550ADF26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A545-15DA-4928-8ADB-CCB02433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9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286E-3036-4811-8084-5A550ADF26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A545-15DA-4928-8ADB-CCB02433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66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286E-3036-4811-8084-5A550ADF26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A545-15DA-4928-8ADB-CCB02433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1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286E-3036-4811-8084-5A550ADF26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A545-15DA-4928-8ADB-CCB02433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8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286E-3036-4811-8084-5A550ADF26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A545-15DA-4928-8ADB-CCB02433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9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286E-3036-4811-8084-5A550ADF26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A545-15DA-4928-8ADB-CCB02433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5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286E-3036-4811-8084-5A550ADF26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A545-15DA-4928-8ADB-CCB02433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286E-3036-4811-8084-5A550ADF26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A545-15DA-4928-8ADB-CCB02433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2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286E-3036-4811-8084-5A550ADF26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A545-15DA-4928-8ADB-CCB02433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3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286E-3036-4811-8084-5A550ADF26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A545-15DA-4928-8ADB-CCB02433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4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4286E-3036-4811-8084-5A550ADF26A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DA545-15DA-4928-8ADB-CCB02433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How to Make a Power Point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Go to Slide 2. (You can get there by clicking on slide 2 in Normal VIEW.)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73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Order of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slide 4 so it is between slides 5 and 6.  </a:t>
            </a:r>
          </a:p>
          <a:p>
            <a:pPr lvl="1"/>
            <a:r>
              <a:rPr lang="en-US" dirty="0" smtClean="0"/>
              <a:t>On View Ribbon select Slide Sorter. Click and drag slide 4 so that it is between 5 &amp; 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6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Insert an action button to the bottom of this slide. </a:t>
            </a:r>
          </a:p>
          <a:p>
            <a:pPr lvl="1"/>
            <a:r>
              <a:rPr lang="en-US" sz="2400" dirty="0" smtClean="0"/>
              <a:t>On Insert Ribbon select Shapes and choose any shape.</a:t>
            </a:r>
          </a:p>
          <a:p>
            <a:pPr lvl="1"/>
            <a:r>
              <a:rPr lang="en-US" sz="2400" dirty="0" smtClean="0"/>
              <a:t>Draw Shape at bottom of screen.</a:t>
            </a:r>
          </a:p>
          <a:p>
            <a:r>
              <a:rPr lang="en-US" sz="2400" dirty="0" smtClean="0"/>
              <a:t>Set the shape to link to slide one.</a:t>
            </a:r>
          </a:p>
          <a:p>
            <a:pPr lvl="1"/>
            <a:r>
              <a:rPr lang="en-US" sz="2400" dirty="0" smtClean="0"/>
              <a:t>Click on the shape. On the Insert Ribbon in the Links group select Action. Select Hyperlink to: and click First Slide.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707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Headers and Footers on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Add a footer to the slides. </a:t>
            </a:r>
          </a:p>
          <a:p>
            <a:r>
              <a:rPr lang="en-US" sz="2400" dirty="0" smtClean="0"/>
              <a:t>The footer should include: Created by: (your name) and the page number. It should not be included on the Title Slide.</a:t>
            </a:r>
          </a:p>
          <a:p>
            <a:pPr lvl="1"/>
            <a:r>
              <a:rPr lang="en-US" sz="2400" dirty="0" smtClean="0"/>
              <a:t>On Insert Ribbon select Header and Footer. Click Slide Number, Footer, and Don’t Show on Title Slide. In the box under Footer type: Created by (your name).</a:t>
            </a:r>
          </a:p>
          <a:p>
            <a:pPr lvl="1"/>
            <a:r>
              <a:rPr lang="en-US" sz="2400" dirty="0" smtClean="0"/>
              <a:t>Select Apply to All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83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Footer on Handout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last slide you inserted a footer that will appear on the slides. Now you will insert a footer that will appear on Handout pages when you print multiple slides per page.</a:t>
            </a:r>
          </a:p>
          <a:p>
            <a:pPr lvl="1"/>
            <a:r>
              <a:rPr lang="en-US" dirty="0" smtClean="0"/>
              <a:t>On Insert Ribbon select Header and Footer. Click Notes and Handouts. Click Page Number and Footer. In box below footer type (your name).</a:t>
            </a:r>
          </a:p>
          <a:p>
            <a:pPr lvl="1"/>
            <a:r>
              <a:rPr lang="en-US" dirty="0" smtClean="0"/>
              <a:t>Click Apply to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6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Speaker notes to this slide.</a:t>
            </a:r>
          </a:p>
          <a:p>
            <a:pPr lvl="1"/>
            <a:r>
              <a:rPr lang="en-US" dirty="0" smtClean="0"/>
              <a:t>On View Ribbon select Notes Page.</a:t>
            </a:r>
          </a:p>
          <a:p>
            <a:pPr lvl="1"/>
            <a:r>
              <a:rPr lang="en-US" dirty="0" smtClean="0"/>
              <a:t>Type the following text: Don’t forget to learn how to add music to a slide.</a:t>
            </a:r>
          </a:p>
          <a:p>
            <a:pPr lvl="1"/>
            <a:r>
              <a:rPr lang="en-US" dirty="0" smtClean="0"/>
              <a:t>To get out of Notes View, click Normal.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3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Add a sound to this page and have it play automatically.</a:t>
            </a:r>
          </a:p>
          <a:p>
            <a:pPr lvl="1"/>
            <a:r>
              <a:rPr lang="en-US" sz="2400" dirty="0" smtClean="0"/>
              <a:t>On Insert Ribbon in the Media Group, select Audio, then click Audio on My PC. In the Insert Audio Dialog Box click Music. Open the Sample Music folder and choose a song.</a:t>
            </a:r>
          </a:p>
          <a:p>
            <a:pPr lvl="1"/>
            <a:r>
              <a:rPr lang="en-US" sz="2400" dirty="0" smtClean="0"/>
              <a:t>Click on Sound Icon, in Audio Tools select Playback. In the Audio Options Group next to start click  automatically.</a:t>
            </a:r>
          </a:p>
          <a:p>
            <a:pPr lvl="1"/>
            <a:r>
              <a:rPr lang="en-US" sz="2400" dirty="0" smtClean="0"/>
              <a:t>Move the icon to bottom left corner of slide</a:t>
            </a:r>
          </a:p>
        </p:txBody>
      </p:sp>
    </p:spTree>
    <p:extLst>
      <p:ext uri="{BB962C8B-B14F-4D97-AF65-F5344CB8AC3E}">
        <p14:creationId xmlns:p14="http://schemas.microsoft.com/office/powerpoint/2010/main" val="31299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Insert a text box and type Ms. Earl’s Page</a:t>
            </a:r>
          </a:p>
          <a:p>
            <a:pPr lvl="1"/>
            <a:r>
              <a:rPr lang="en-US" dirty="0" smtClean="0"/>
              <a:t>On Insert Ribbon in Text Group select Text box. At the bottom of the slide click and drag to draw box. Type Ms. Earl’s Page.</a:t>
            </a:r>
          </a:p>
          <a:p>
            <a:r>
              <a:rPr lang="en-US" dirty="0" smtClean="0"/>
              <a:t>Add a hyperlink that links to Ms. Earl’s school website: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http://earlsclass.weebly.com	</a:t>
            </a:r>
          </a:p>
          <a:p>
            <a:pPr lvl="1"/>
            <a:r>
              <a:rPr lang="en-US" dirty="0" smtClean="0"/>
              <a:t>Select Ms. Earl’s Page (in text box below)</a:t>
            </a:r>
          </a:p>
          <a:p>
            <a:pPr lvl="1"/>
            <a:r>
              <a:rPr lang="en-US" dirty="0" smtClean="0"/>
              <a:t>On Insert Ribbon in Links Group select Hyperlink. Next to Address: type – http://earlsclass.weebly.com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3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799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Change the color of all text on this page to any color.</a:t>
            </a:r>
          </a:p>
          <a:p>
            <a:pPr lvl="1"/>
            <a:r>
              <a:rPr lang="en-US" sz="2400" dirty="0" smtClean="0"/>
              <a:t>Home Ribbon, Font Group</a:t>
            </a:r>
          </a:p>
          <a:p>
            <a:r>
              <a:rPr lang="en-US" sz="2400" dirty="0" smtClean="0"/>
              <a:t>Place a picture as the background for this slide</a:t>
            </a:r>
          </a:p>
          <a:p>
            <a:pPr lvl="1"/>
            <a:r>
              <a:rPr lang="en-US" sz="2400" dirty="0" smtClean="0"/>
              <a:t>Right click and select Format Background. Select Picture of Texture Fill. Select a picture. Click Close. </a:t>
            </a:r>
            <a:r>
              <a:rPr lang="en-US" sz="2400" b="1" dirty="0" smtClean="0"/>
              <a:t>Do NOT </a:t>
            </a:r>
            <a:r>
              <a:rPr lang="en-US" sz="2400" dirty="0" smtClean="0"/>
              <a:t>select Apply to All.</a:t>
            </a:r>
          </a:p>
          <a:p>
            <a:r>
              <a:rPr lang="en-US" sz="2400" dirty="0"/>
              <a:t>If the picture does not show up you may need to change your Design for this slide only to Office Theme. </a:t>
            </a:r>
          </a:p>
          <a:p>
            <a:pPr lvl="2"/>
            <a:r>
              <a:rPr lang="en-US" sz="2100" dirty="0"/>
              <a:t>On Design ribbon right click on Office Theme and select apply to selected </a:t>
            </a:r>
            <a:r>
              <a:rPr lang="en-US" sz="2100" dirty="0" smtClean="0"/>
              <a:t>slides.</a:t>
            </a:r>
            <a:endParaRPr lang="en-US" sz="2100" dirty="0"/>
          </a:p>
          <a:p>
            <a:endParaRPr lang="en-US" dirty="0" smtClean="0"/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78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 Slide Show to Run Automatically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Slide Show Ribbon, Select Rehearse Timings.</a:t>
            </a:r>
          </a:p>
          <a:p>
            <a:r>
              <a:rPr lang="en-US" dirty="0" smtClean="0"/>
              <a:t>Your Slide Presentation will appear with Rehearsal Box in corner.</a:t>
            </a:r>
          </a:p>
          <a:p>
            <a:r>
              <a:rPr lang="en-US" dirty="0" smtClean="0"/>
              <a:t>Click the arrow key to advance to the next element.</a:t>
            </a:r>
          </a:p>
          <a:p>
            <a:r>
              <a:rPr lang="en-US" dirty="0" smtClean="0"/>
              <a:t>Keep doing this until the end of the show.</a:t>
            </a:r>
          </a:p>
          <a:p>
            <a:r>
              <a:rPr lang="en-US" dirty="0" smtClean="0"/>
              <a:t>When </a:t>
            </a:r>
            <a:r>
              <a:rPr lang="en-US" smtClean="0"/>
              <a:t>done hit yes.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276600"/>
            <a:ext cx="18002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134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Handouts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to print a </a:t>
            </a:r>
            <a:r>
              <a:rPr lang="en-US" dirty="0" smtClean="0"/>
              <a:t>handout of this slide show that prints 9 slides per sheet.</a:t>
            </a:r>
          </a:p>
          <a:p>
            <a:pPr lvl="1"/>
            <a:r>
              <a:rPr lang="en-US" dirty="0" smtClean="0"/>
              <a:t>Click File and then Print.</a:t>
            </a:r>
          </a:p>
          <a:p>
            <a:pPr lvl="1"/>
            <a:r>
              <a:rPr lang="en-US" dirty="0" smtClean="0"/>
              <a:t>In Settings where is says Print Full Page Slides, click on arrow and under Handouts select 9 slides Horizontal.</a:t>
            </a:r>
          </a:p>
          <a:p>
            <a:pPr lvl="1"/>
            <a:r>
              <a:rPr lang="en-US" dirty="0" smtClean="0"/>
              <a:t>Do NOT click Print. Click Cancel instead.</a:t>
            </a:r>
            <a:endParaRPr lang="en-US" dirty="0" smtClean="0"/>
          </a:p>
          <a:p>
            <a:pPr lvl="1"/>
            <a:r>
              <a:rPr lang="en-US" dirty="0" smtClean="0"/>
              <a:t>Continue to next slide for further instructions.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09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Change this title to your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3886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Save this tutorial as </a:t>
            </a:r>
            <a:r>
              <a:rPr lang="en-US" sz="2400" dirty="0" err="1" smtClean="0"/>
              <a:t>classperiod_lastname_firstname</a:t>
            </a:r>
            <a:r>
              <a:rPr lang="en-US" sz="2400" dirty="0" smtClean="0"/>
              <a:t>_ </a:t>
            </a:r>
            <a:r>
              <a:rPr lang="en-US" sz="2400" dirty="0" err="1" smtClean="0"/>
              <a:t>ppttutorial</a:t>
            </a:r>
            <a:r>
              <a:rPr lang="en-US" sz="2400" dirty="0"/>
              <a:t> </a:t>
            </a:r>
            <a:r>
              <a:rPr lang="en-US" sz="2400" dirty="0" smtClean="0"/>
              <a:t>in your PowerPoint Folder.</a:t>
            </a:r>
          </a:p>
          <a:p>
            <a:r>
              <a:rPr lang="en-US" sz="2400" dirty="0" smtClean="0"/>
              <a:t>Click on this box and replace these instructions with the name of the city where you live.</a:t>
            </a:r>
            <a:endParaRPr lang="en-US" sz="24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066800" y="5481231"/>
            <a:ext cx="693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Once you have completed the instructions on one slide, move on to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215208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 it to Ms. Earl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Submit to Ms. Earl through </a:t>
            </a:r>
            <a:r>
              <a:rPr lang="en-US" dirty="0" err="1" smtClean="0"/>
              <a:t>DROPitTOme</a:t>
            </a:r>
            <a:r>
              <a:rPr lang="en-US" dirty="0" smtClean="0"/>
              <a:t> Link.</a:t>
            </a:r>
          </a:p>
        </p:txBody>
      </p:sp>
    </p:spTree>
    <p:extLst>
      <p:ext uri="{BB962C8B-B14F-4D97-AF65-F5344CB8AC3E}">
        <p14:creationId xmlns:p14="http://schemas.microsoft.com/office/powerpoint/2010/main" val="51689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for using this PowerPoint Tutorial. I hope you learned a lot about PowerPoint by doing </a:t>
            </a:r>
            <a:r>
              <a:rPr lang="en-US" smtClean="0"/>
              <a:t>this</a:t>
            </a:r>
            <a:r>
              <a:rPr lang="en-US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610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Change the font of the title of this slide to Tahoma with a font size of 50.</a:t>
            </a:r>
          </a:p>
          <a:p>
            <a:r>
              <a:rPr lang="en-US" sz="2400" dirty="0" smtClean="0"/>
              <a:t>Add the “shadow effect” to the title. You can do this in the Font group on the Home Ribbon.</a:t>
            </a:r>
          </a:p>
          <a:p>
            <a:r>
              <a:rPr lang="en-US" sz="2400" dirty="0" smtClean="0"/>
              <a:t>Change the title font color to green.</a:t>
            </a:r>
          </a:p>
          <a:p>
            <a:r>
              <a:rPr lang="en-US" sz="2400" dirty="0" smtClean="0"/>
              <a:t>Bold the title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419600"/>
            <a:ext cx="30480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0" y="38862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Size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58674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Shadow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50419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Color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419600" y="41910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352800" y="5232400"/>
            <a:ext cx="381000" cy="55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5486400" y="5041900"/>
            <a:ext cx="381000" cy="6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62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Add WordArt to this slide below the directions. Have the text be the name of your favorite band/singer.</a:t>
            </a:r>
          </a:p>
          <a:p>
            <a:pPr lvl="1"/>
            <a:r>
              <a:rPr lang="en-US" sz="2000" dirty="0" smtClean="0"/>
              <a:t>Insert Ribbon, Text Group, Word Art.</a:t>
            </a:r>
          </a:p>
          <a:p>
            <a:r>
              <a:rPr lang="en-US" sz="2400" dirty="0" smtClean="0"/>
              <a:t>Change the color of the text to your favorite color. </a:t>
            </a:r>
          </a:p>
          <a:p>
            <a:pPr lvl="1"/>
            <a:r>
              <a:rPr lang="en-US" sz="2000" dirty="0" smtClean="0"/>
              <a:t>Right click on the WordArt and select  Format Text Effects, then click Text Fill.</a:t>
            </a:r>
          </a:p>
          <a:p>
            <a:r>
              <a:rPr lang="en-US" sz="2400" dirty="0" smtClean="0"/>
              <a:t>You can also edit the shadow by right-clicking on the WordArt, selecting Format Text Effects, then clicking Shadow.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234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the “design” of this entire show to any Design template you would like. </a:t>
            </a:r>
          </a:p>
          <a:p>
            <a:pPr lvl="1"/>
            <a:r>
              <a:rPr lang="en-US" dirty="0" smtClean="0"/>
              <a:t>On the Design Ribbon, choose a theme.</a:t>
            </a:r>
          </a:p>
          <a:p>
            <a:r>
              <a:rPr lang="en-US" dirty="0" smtClean="0"/>
              <a:t>Change the design of just this Slide to “Retrospect”. If you hold your mouse over a design it will tell you the name. </a:t>
            </a:r>
          </a:p>
          <a:p>
            <a:pPr lvl="1"/>
            <a:r>
              <a:rPr lang="en-US" b="1" dirty="0" smtClean="0"/>
              <a:t>HINT:</a:t>
            </a:r>
            <a:r>
              <a:rPr lang="en-US" dirty="0" smtClean="0"/>
              <a:t> Right click the design, select apply to selected slides.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9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Slide Layouts/ Add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the layout of this slide to “Two Content”.</a:t>
            </a:r>
          </a:p>
          <a:p>
            <a:pPr lvl="1"/>
            <a:r>
              <a:rPr lang="en-US" dirty="0" smtClean="0"/>
              <a:t>On Home Ribbon in the Slides Group Select Layout, then choose </a:t>
            </a:r>
            <a:r>
              <a:rPr lang="en-US" b="1" dirty="0" smtClean="0"/>
              <a:t>Two Content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Also add a picture.</a:t>
            </a:r>
          </a:p>
          <a:p>
            <a:pPr lvl="1"/>
            <a:r>
              <a:rPr lang="en-US" dirty="0" smtClean="0"/>
              <a:t>In the Content Place Holder, click </a:t>
            </a:r>
            <a:r>
              <a:rPr lang="en-US" dirty="0"/>
              <a:t>O</a:t>
            </a:r>
            <a:r>
              <a:rPr lang="en-US" dirty="0" smtClean="0"/>
              <a:t>nline </a:t>
            </a:r>
            <a:r>
              <a:rPr lang="en-US" dirty="0"/>
              <a:t>P</a:t>
            </a:r>
            <a:r>
              <a:rPr lang="en-US" dirty="0" smtClean="0"/>
              <a:t>ictures icon, then search for a picture (you can choose what to search), insert picture.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0" y="3581400"/>
            <a:ext cx="81642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85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Transitions with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the slide show to transition between each slide using the “Uncover Down” setting. Have the slides advance on mouse click and add a Sound. Be sure to Apply to all Slides</a:t>
            </a:r>
          </a:p>
          <a:p>
            <a:pPr lvl="1"/>
            <a:r>
              <a:rPr lang="en-US" dirty="0" smtClean="0"/>
              <a:t>On Transitions Ribbon click Uncover. Then on Effect Options click from top.</a:t>
            </a:r>
          </a:p>
          <a:p>
            <a:pPr lvl="1"/>
            <a:r>
              <a:rPr lang="en-US" dirty="0" smtClean="0"/>
              <a:t>In Timing Group choose a Sound</a:t>
            </a:r>
          </a:p>
          <a:p>
            <a:pPr lvl="1"/>
            <a:r>
              <a:rPr lang="en-US" dirty="0" smtClean="0"/>
              <a:t>Click Apply to All</a:t>
            </a:r>
          </a:p>
        </p:txBody>
      </p:sp>
    </p:spTree>
    <p:extLst>
      <p:ext uri="{BB962C8B-B14F-4D97-AF65-F5344CB8AC3E}">
        <p14:creationId xmlns:p14="http://schemas.microsoft.com/office/powerpoint/2010/main" val="210308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animations so that each bullet on this slide enters the screen at different times.</a:t>
            </a:r>
          </a:p>
          <a:p>
            <a:pPr lvl="1"/>
            <a:r>
              <a:rPr lang="en-US" dirty="0" smtClean="0"/>
              <a:t>Select all words after the first bullet.</a:t>
            </a:r>
          </a:p>
          <a:p>
            <a:pPr lvl="1"/>
            <a:r>
              <a:rPr lang="en-US" dirty="0" smtClean="0"/>
              <a:t>On Animations Ribbon choose an Animation.</a:t>
            </a:r>
          </a:p>
          <a:p>
            <a:r>
              <a:rPr lang="en-US" dirty="0" smtClean="0"/>
              <a:t>Continue this for each line of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47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Images and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657599"/>
          </a:xfrm>
        </p:spPr>
        <p:txBody>
          <a:bodyPr>
            <a:noAutofit/>
          </a:bodyPr>
          <a:lstStyle/>
          <a:p>
            <a:r>
              <a:rPr lang="en-US" sz="2200" dirty="0" smtClean="0"/>
              <a:t>Insert a picture of a car at the bottom right of this page.</a:t>
            </a:r>
          </a:p>
          <a:p>
            <a:pPr lvl="1"/>
            <a:r>
              <a:rPr lang="en-US" sz="2200" dirty="0" smtClean="0"/>
              <a:t>Insert Ribbon, Online Pictures, Search car.</a:t>
            </a:r>
          </a:p>
          <a:p>
            <a:r>
              <a:rPr lang="en-US" sz="2200" dirty="0" smtClean="0"/>
              <a:t>Add Animation to the car to make it move across the page from right to left.</a:t>
            </a:r>
          </a:p>
          <a:p>
            <a:pPr lvl="1"/>
            <a:r>
              <a:rPr lang="en-US" sz="2200" dirty="0" smtClean="0"/>
              <a:t>Select Car, go to Animations Ribbon, Select More Animations. In Motion Paths select Line. In Effect </a:t>
            </a:r>
            <a:r>
              <a:rPr lang="en-US" sz="2200" dirty="0"/>
              <a:t>O</a:t>
            </a:r>
            <a:r>
              <a:rPr lang="en-US" sz="2200" dirty="0" smtClean="0"/>
              <a:t>ptions select Left.</a:t>
            </a:r>
          </a:p>
          <a:p>
            <a:r>
              <a:rPr lang="en-US" sz="2200" dirty="0" smtClean="0"/>
              <a:t>Insert an Oval Callout above the car.</a:t>
            </a:r>
          </a:p>
          <a:p>
            <a:pPr lvl="1"/>
            <a:r>
              <a:rPr lang="en-US" sz="2200" dirty="0" smtClean="0"/>
              <a:t>On Insert Ribbon, Select Shapes, choose Oval Callout</a:t>
            </a:r>
          </a:p>
          <a:p>
            <a:pPr lvl="1"/>
            <a:r>
              <a:rPr lang="en-US" sz="2200" dirty="0" smtClean="0"/>
              <a:t>Type Hello. Change the color of Hello to yellow.</a:t>
            </a:r>
          </a:p>
        </p:txBody>
      </p:sp>
    </p:spTree>
    <p:extLst>
      <p:ext uri="{BB962C8B-B14F-4D97-AF65-F5344CB8AC3E}">
        <p14:creationId xmlns:p14="http://schemas.microsoft.com/office/powerpoint/2010/main" val="346935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1217</Words>
  <Application>Microsoft Office PowerPoint</Application>
  <PresentationFormat>On-screen Show (4:3)</PresentationFormat>
  <Paragraphs>111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How to Make a Power Point</vt:lpstr>
      <vt:lpstr>Change this title to your name</vt:lpstr>
      <vt:lpstr>Fonts</vt:lpstr>
      <vt:lpstr>Word Art</vt:lpstr>
      <vt:lpstr>Slide Design</vt:lpstr>
      <vt:lpstr>Changing Slide Layouts/ Add Media</vt:lpstr>
      <vt:lpstr>Slide Transitions with Sound</vt:lpstr>
      <vt:lpstr>Animations</vt:lpstr>
      <vt:lpstr>Inserting Images and Animation</vt:lpstr>
      <vt:lpstr>Changing the Order of Slides</vt:lpstr>
      <vt:lpstr>Action Buttons</vt:lpstr>
      <vt:lpstr>Headers and Footers on Slides</vt:lpstr>
      <vt:lpstr>Footer on Handout Pages</vt:lpstr>
      <vt:lpstr>Speaker Notes</vt:lpstr>
      <vt:lpstr>Adding Music</vt:lpstr>
      <vt:lpstr>Hyperlinks</vt:lpstr>
      <vt:lpstr>Backgrounds</vt:lpstr>
      <vt:lpstr>Set Slide Show to Run Automatically</vt:lpstr>
      <vt:lpstr>Printing Handouts</vt:lpstr>
      <vt:lpstr>Drop it to Ms. Earl</vt:lpstr>
      <vt:lpstr>The End</vt:lpstr>
    </vt:vector>
  </TitlesOfParts>
  <Company>Alpine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Monica Earl</cp:lastModifiedBy>
  <cp:revision>60</cp:revision>
  <dcterms:created xsi:type="dcterms:W3CDTF">2012-12-05T19:29:19Z</dcterms:created>
  <dcterms:modified xsi:type="dcterms:W3CDTF">2016-10-25T16:32:22Z</dcterms:modified>
</cp:coreProperties>
</file>