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8CB67-1639-48EB-A7A3-F85E08C94F66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E3F29-F8D0-41FB-B3AC-4C3AE6E8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44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775F54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775F54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11/10/2014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775F54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11/10/2014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971540"/>
          </a:xfrm>
          <a:custGeom>
            <a:avLst/>
            <a:gdLst/>
            <a:ahLst/>
            <a:cxnLst/>
            <a:rect l="l" t="t" r="r" b="b"/>
            <a:pathLst>
              <a:path w="9144000" h="5971540">
                <a:moveTo>
                  <a:pt x="0" y="5971032"/>
                </a:moveTo>
                <a:lnTo>
                  <a:pt x="9144000" y="5971032"/>
                </a:lnTo>
                <a:lnTo>
                  <a:pt x="9144000" y="0"/>
                </a:lnTo>
                <a:lnTo>
                  <a:pt x="0" y="0"/>
                </a:lnTo>
                <a:lnTo>
                  <a:pt x="0" y="5971032"/>
                </a:lnTo>
                <a:close/>
              </a:path>
            </a:pathLst>
          </a:custGeom>
          <a:solidFill>
            <a:srgbClr val="775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5971032"/>
            <a:ext cx="9144000" cy="887094"/>
          </a:xfrm>
          <a:custGeom>
            <a:avLst/>
            <a:gdLst/>
            <a:ahLst/>
            <a:cxnLst/>
            <a:rect l="l" t="t" r="r" b="b"/>
            <a:pathLst>
              <a:path w="9144000" h="887095">
                <a:moveTo>
                  <a:pt x="0" y="886968"/>
                </a:moveTo>
                <a:lnTo>
                  <a:pt x="9144000" y="886968"/>
                </a:lnTo>
                <a:lnTo>
                  <a:pt x="9144000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6053328"/>
            <a:ext cx="2240280" cy="713740"/>
          </a:xfrm>
          <a:custGeom>
            <a:avLst/>
            <a:gdLst/>
            <a:ahLst/>
            <a:cxnLst/>
            <a:rect l="l" t="t" r="r" b="b"/>
            <a:pathLst>
              <a:path w="2240280" h="713740">
                <a:moveTo>
                  <a:pt x="0" y="713232"/>
                </a:moveTo>
                <a:lnTo>
                  <a:pt x="2240280" y="713232"/>
                </a:lnTo>
                <a:lnTo>
                  <a:pt x="2240280" y="0"/>
                </a:lnTo>
                <a:lnTo>
                  <a:pt x="0" y="0"/>
                </a:lnTo>
                <a:lnTo>
                  <a:pt x="0" y="713232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359151" y="6044184"/>
            <a:ext cx="6784975" cy="713740"/>
          </a:xfrm>
          <a:custGeom>
            <a:avLst/>
            <a:gdLst/>
            <a:ahLst/>
            <a:cxnLst/>
            <a:rect l="l" t="t" r="r" b="b"/>
            <a:pathLst>
              <a:path w="6784975" h="713740">
                <a:moveTo>
                  <a:pt x="0" y="713231"/>
                </a:moveTo>
                <a:lnTo>
                  <a:pt x="6784848" y="713231"/>
                </a:lnTo>
                <a:lnTo>
                  <a:pt x="6784848" y="0"/>
                </a:lnTo>
                <a:lnTo>
                  <a:pt x="0" y="0"/>
                </a:lnTo>
                <a:lnTo>
                  <a:pt x="0" y="713231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11/10/2014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90550" y="1280160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0" y="228600"/>
                </a:moveTo>
                <a:lnTo>
                  <a:pt x="8553450" y="228600"/>
                </a:lnTo>
                <a:lnTo>
                  <a:pt x="855345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1387" y="463567"/>
            <a:ext cx="7761224" cy="5854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775F54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1387" y="1691167"/>
            <a:ext cx="7761224" cy="3314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41194" y="4556762"/>
            <a:ext cx="5179060" cy="1256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30" dirty="0">
                <a:solidFill>
                  <a:srgbClr val="EBDDC3"/>
                </a:solidFill>
                <a:latin typeface="Arial Narrow"/>
                <a:cs typeface="Arial Narrow"/>
              </a:rPr>
              <a:t>SO</a:t>
            </a:r>
            <a:r>
              <a:rPr sz="4400" spc="-20" dirty="0">
                <a:solidFill>
                  <a:srgbClr val="EBDDC3"/>
                </a:solidFill>
                <a:latin typeface="Arial Narrow"/>
                <a:cs typeface="Arial Narrow"/>
              </a:rPr>
              <a:t>R</a:t>
            </a:r>
            <a:r>
              <a:rPr sz="4400" spc="150" dirty="0">
                <a:solidFill>
                  <a:srgbClr val="EBDDC3"/>
                </a:solidFill>
                <a:latin typeface="Arial Narrow"/>
                <a:cs typeface="Arial Narrow"/>
              </a:rPr>
              <a:t>TING</a:t>
            </a:r>
            <a:r>
              <a:rPr sz="4400" spc="180" dirty="0">
                <a:solidFill>
                  <a:srgbClr val="EBDDC3"/>
                </a:solidFill>
                <a:latin typeface="Arial Narrow"/>
                <a:cs typeface="Arial Narrow"/>
              </a:rPr>
              <a:t> </a:t>
            </a:r>
            <a:r>
              <a:rPr sz="4400" spc="-470" dirty="0">
                <a:solidFill>
                  <a:srgbClr val="EBDDC3"/>
                </a:solidFill>
                <a:latin typeface="Arial Narrow"/>
                <a:cs typeface="Arial Narrow"/>
              </a:rPr>
              <a:t>R</a:t>
            </a:r>
            <a:r>
              <a:rPr sz="4400" spc="-430" dirty="0">
                <a:solidFill>
                  <a:srgbClr val="EBDDC3"/>
                </a:solidFill>
                <a:latin typeface="Arial Narrow"/>
                <a:cs typeface="Arial Narrow"/>
              </a:rPr>
              <a:t>E</a:t>
            </a:r>
            <a:r>
              <a:rPr sz="4400" spc="80" dirty="0">
                <a:solidFill>
                  <a:srgbClr val="EBDDC3"/>
                </a:solidFill>
                <a:latin typeface="Arial Narrow"/>
                <a:cs typeface="Arial Narrow"/>
              </a:rPr>
              <a:t>CO</a:t>
            </a:r>
            <a:r>
              <a:rPr sz="4400" spc="85" dirty="0">
                <a:solidFill>
                  <a:srgbClr val="EBDDC3"/>
                </a:solidFill>
                <a:latin typeface="Arial Narrow"/>
                <a:cs typeface="Arial Narrow"/>
              </a:rPr>
              <a:t>R</a:t>
            </a:r>
            <a:r>
              <a:rPr sz="4400" spc="-80" dirty="0">
                <a:solidFill>
                  <a:srgbClr val="EBDDC3"/>
                </a:solidFill>
                <a:latin typeface="Arial Narrow"/>
                <a:cs typeface="Arial Narrow"/>
              </a:rPr>
              <a:t>DS</a:t>
            </a:r>
            <a:r>
              <a:rPr sz="4400" spc="175" dirty="0">
                <a:solidFill>
                  <a:srgbClr val="EBDDC3"/>
                </a:solidFill>
                <a:latin typeface="Arial Narrow"/>
                <a:cs typeface="Arial Narrow"/>
              </a:rPr>
              <a:t> </a:t>
            </a:r>
            <a:r>
              <a:rPr sz="4400" spc="135" dirty="0">
                <a:solidFill>
                  <a:srgbClr val="EBDDC3"/>
                </a:solidFill>
                <a:latin typeface="Arial Narrow"/>
                <a:cs typeface="Arial Narrow"/>
              </a:rPr>
              <a:t>IN</a:t>
            </a:r>
            <a:endParaRPr sz="44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4400" spc="-484" dirty="0">
                <a:solidFill>
                  <a:srgbClr val="EBDDC3"/>
                </a:solidFill>
                <a:latin typeface="Arial Narrow"/>
                <a:cs typeface="Arial Narrow"/>
              </a:rPr>
              <a:t>E</a:t>
            </a:r>
            <a:r>
              <a:rPr sz="4400" spc="-114" dirty="0">
                <a:solidFill>
                  <a:srgbClr val="EBDDC3"/>
                </a:solidFill>
                <a:latin typeface="Arial Narrow"/>
                <a:cs typeface="Arial Narrow"/>
              </a:rPr>
              <a:t>X</a:t>
            </a:r>
            <a:r>
              <a:rPr sz="4400" spc="-260" dirty="0">
                <a:solidFill>
                  <a:srgbClr val="EBDDC3"/>
                </a:solidFill>
                <a:latin typeface="Arial Narrow"/>
                <a:cs typeface="Arial Narrow"/>
              </a:rPr>
              <a:t>CEL</a:t>
            </a:r>
            <a:endParaRPr sz="44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41194" y="6234506"/>
            <a:ext cx="2853055" cy="356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Co</a:t>
            </a:r>
            <a:r>
              <a:rPr sz="2600" spc="45" dirty="0">
                <a:solidFill>
                  <a:srgbClr val="FFFFFF"/>
                </a:solidFill>
                <a:latin typeface="Arial Narrow"/>
                <a:cs typeface="Arial Narrow"/>
              </a:rPr>
              <a:t>m</a:t>
            </a:r>
            <a:r>
              <a:rPr sz="2600" spc="95" dirty="0">
                <a:solidFill>
                  <a:srgbClr val="FFFFFF"/>
                </a:solidFill>
                <a:latin typeface="Arial Narrow"/>
                <a:cs typeface="Arial Narrow"/>
              </a:rPr>
              <a:t>put</a:t>
            </a:r>
            <a:r>
              <a:rPr sz="2600" spc="12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600" spc="15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600" spc="8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2600" spc="-380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600" spc="2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600" spc="120" dirty="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sz="2600" spc="35" dirty="0">
                <a:solidFill>
                  <a:srgbClr val="FFFFFF"/>
                </a:solidFill>
                <a:latin typeface="Arial Narrow"/>
                <a:cs typeface="Arial Narrow"/>
              </a:rPr>
              <a:t>hno</a:t>
            </a:r>
            <a:r>
              <a:rPr sz="2600" spc="15" dirty="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sz="2600" spc="175" dirty="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sz="2600" spc="125" dirty="0">
                <a:solidFill>
                  <a:srgbClr val="FFFFFF"/>
                </a:solidFill>
                <a:latin typeface="Arial Narrow"/>
                <a:cs typeface="Arial Narrow"/>
              </a:rPr>
              <a:t>g</a:t>
            </a:r>
            <a:r>
              <a:rPr sz="2600" spc="229" dirty="0">
                <a:solidFill>
                  <a:srgbClr val="FFFFFF"/>
                </a:solidFill>
                <a:latin typeface="Arial Narrow"/>
                <a:cs typeface="Arial Narrow"/>
              </a:rPr>
              <a:t>y</a:t>
            </a:r>
            <a:endParaRPr sz="260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5" dirty="0"/>
              <a:t>S</a:t>
            </a:r>
            <a:r>
              <a:rPr spc="-15" dirty="0"/>
              <a:t>o</a:t>
            </a:r>
            <a:r>
              <a:rPr spc="335" dirty="0"/>
              <a:t>r</a:t>
            </a:r>
            <a:r>
              <a:rPr spc="170" dirty="0"/>
              <a:t>ting</a:t>
            </a:r>
            <a:r>
              <a:rPr spc="180" dirty="0"/>
              <a:t> </a:t>
            </a:r>
            <a:r>
              <a:rPr spc="-545" dirty="0"/>
              <a:t>R</a:t>
            </a:r>
            <a:r>
              <a:rPr spc="90" dirty="0"/>
              <a:t>ecords</a:t>
            </a:r>
            <a:r>
              <a:rPr spc="175" dirty="0"/>
              <a:t> </a:t>
            </a:r>
            <a:r>
              <a:rPr spc="20" dirty="0"/>
              <a:t>P</a:t>
            </a:r>
            <a:r>
              <a:rPr spc="-70" dirty="0"/>
              <a:t>r</a:t>
            </a:r>
            <a:r>
              <a:rPr spc="250" dirty="0"/>
              <a:t>ofit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387" y="1691167"/>
            <a:ext cx="6713220" cy="394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buClr>
                <a:srgbClr val="DD8046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90" dirty="0">
                <a:latin typeface="Arial Narrow"/>
                <a:cs typeface="Arial Narrow"/>
              </a:rPr>
              <a:t>Exampl</a:t>
            </a:r>
            <a:r>
              <a:rPr sz="2900" spc="95" dirty="0">
                <a:latin typeface="Arial Narrow"/>
                <a:cs typeface="Arial Narrow"/>
              </a:rPr>
              <a:t>e</a:t>
            </a:r>
            <a:r>
              <a:rPr sz="2900" spc="-30" dirty="0">
                <a:latin typeface="Arial Narrow"/>
                <a:cs typeface="Arial Narrow"/>
              </a:rPr>
              <a:t>:</a:t>
            </a:r>
            <a:r>
              <a:rPr sz="2900" spc="125" dirty="0">
                <a:latin typeface="Arial Narrow"/>
                <a:cs typeface="Arial Narrow"/>
              </a:rPr>
              <a:t> </a:t>
            </a:r>
            <a:r>
              <a:rPr sz="2900" spc="-90" dirty="0">
                <a:latin typeface="Arial Narrow"/>
                <a:cs typeface="Arial Narrow"/>
              </a:rPr>
              <a:t>This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95" dirty="0">
                <a:latin typeface="Arial Narrow"/>
                <a:cs typeface="Arial Narrow"/>
              </a:rPr>
              <a:t>i</a:t>
            </a:r>
            <a:r>
              <a:rPr sz="2900" spc="-229" dirty="0">
                <a:latin typeface="Arial Narrow"/>
                <a:cs typeface="Arial Narrow"/>
              </a:rPr>
              <a:t>s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195" dirty="0">
                <a:latin typeface="Arial Narrow"/>
                <a:cs typeface="Arial Narrow"/>
              </a:rPr>
              <a:t>w</a:t>
            </a:r>
            <a:r>
              <a:rPr sz="2900" spc="110" dirty="0">
                <a:latin typeface="Arial Narrow"/>
                <a:cs typeface="Arial Narrow"/>
              </a:rPr>
              <a:t>hat</a:t>
            </a:r>
            <a:r>
              <a:rPr sz="2900" spc="145" dirty="0">
                <a:latin typeface="Arial Narrow"/>
                <a:cs typeface="Arial Narrow"/>
              </a:rPr>
              <a:t> </a:t>
            </a:r>
            <a:r>
              <a:rPr sz="2900" spc="175" dirty="0">
                <a:latin typeface="Arial Narrow"/>
                <a:cs typeface="Arial Narrow"/>
              </a:rPr>
              <a:t>y</a:t>
            </a:r>
            <a:r>
              <a:rPr sz="2900" dirty="0">
                <a:latin typeface="Arial Narrow"/>
                <a:cs typeface="Arial Narrow"/>
              </a:rPr>
              <a:t>ours</a:t>
            </a:r>
            <a:r>
              <a:rPr sz="2900" spc="125" dirty="0">
                <a:latin typeface="Arial Narrow"/>
                <a:cs typeface="Arial Narrow"/>
              </a:rPr>
              <a:t> </a:t>
            </a:r>
            <a:r>
              <a:rPr sz="2900" spc="20" dirty="0">
                <a:latin typeface="Arial Narrow"/>
                <a:cs typeface="Arial Narrow"/>
              </a:rPr>
              <a:t>should</a:t>
            </a:r>
            <a:r>
              <a:rPr sz="2900" spc="120" dirty="0">
                <a:latin typeface="Arial Narrow"/>
                <a:cs typeface="Arial Narrow"/>
              </a:rPr>
              <a:t> </a:t>
            </a:r>
            <a:r>
              <a:rPr sz="2900" spc="100" dirty="0">
                <a:latin typeface="Arial Narrow"/>
                <a:cs typeface="Arial Narrow"/>
              </a:rPr>
              <a:t>loo</a:t>
            </a:r>
            <a:r>
              <a:rPr sz="2900" spc="114" dirty="0">
                <a:latin typeface="Arial Narrow"/>
                <a:cs typeface="Arial Narrow"/>
              </a:rPr>
              <a:t>k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60" dirty="0">
                <a:latin typeface="Arial Narrow"/>
                <a:cs typeface="Arial Narrow"/>
              </a:rPr>
              <a:t>li</a:t>
            </a:r>
            <a:r>
              <a:rPr sz="2900" spc="90" dirty="0">
                <a:latin typeface="Arial Narrow"/>
                <a:cs typeface="Arial Narrow"/>
              </a:rPr>
              <a:t>ke</a:t>
            </a:r>
            <a:r>
              <a:rPr sz="2900" spc="-30" dirty="0">
                <a:latin typeface="Arial Narrow"/>
                <a:cs typeface="Arial Narrow"/>
              </a:rPr>
              <a:t>.</a:t>
            </a:r>
            <a:endParaRPr sz="2900">
              <a:latin typeface="Arial Narrow"/>
              <a:cs typeface="Arial Narro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2437" y="2438400"/>
            <a:ext cx="8239125" cy="37433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420" dirty="0"/>
              <a:t>3</a:t>
            </a:r>
            <a:r>
              <a:rPr spc="210" dirty="0"/>
              <a:t> </a:t>
            </a:r>
            <a:r>
              <a:rPr spc="15" dirty="0"/>
              <a:t>Fi</a:t>
            </a:r>
            <a:r>
              <a:rPr spc="-15" dirty="0"/>
              <a:t>l</a:t>
            </a:r>
            <a:r>
              <a:rPr spc="-80" dirty="0"/>
              <a:t>es</a:t>
            </a:r>
            <a:r>
              <a:rPr spc="210" dirty="0"/>
              <a:t> </a:t>
            </a:r>
            <a:r>
              <a:rPr spc="254" dirty="0"/>
              <a:t>wi</a:t>
            </a:r>
            <a:r>
              <a:rPr spc="130" dirty="0"/>
              <a:t>t</a:t>
            </a:r>
            <a:r>
              <a:rPr spc="-85" dirty="0"/>
              <a:t>h</a:t>
            </a:r>
            <a:r>
              <a:rPr spc="210" dirty="0"/>
              <a:t> </a:t>
            </a:r>
            <a:r>
              <a:rPr spc="70" dirty="0"/>
              <a:t>simil</a:t>
            </a:r>
            <a:r>
              <a:rPr spc="80" dirty="0"/>
              <a:t>a</a:t>
            </a:r>
            <a:r>
              <a:rPr spc="260" dirty="0"/>
              <a:t>r</a:t>
            </a:r>
            <a:r>
              <a:rPr spc="210" dirty="0"/>
              <a:t> </a:t>
            </a:r>
            <a:r>
              <a:rPr spc="190" dirty="0"/>
              <a:t>in</a:t>
            </a:r>
            <a:r>
              <a:rPr spc="45" dirty="0"/>
              <a:t>f</a:t>
            </a:r>
            <a:r>
              <a:rPr spc="280" dirty="0"/>
              <a:t>o</a:t>
            </a:r>
            <a:r>
              <a:rPr spc="245" dirty="0"/>
              <a:t>r</a:t>
            </a:r>
            <a:r>
              <a:rPr spc="200" dirty="0"/>
              <a:t>mat</a:t>
            </a:r>
            <a:r>
              <a:rPr spc="65" dirty="0"/>
              <a:t>i</a:t>
            </a:r>
            <a:r>
              <a:rPr spc="40" dirty="0"/>
              <a:t>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387" y="1646971"/>
            <a:ext cx="7616825" cy="433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indent="-320040">
              <a:lnSpc>
                <a:spcPts val="3304"/>
              </a:lnSpc>
              <a:buClr>
                <a:srgbClr val="DD8046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-210" dirty="0">
                <a:latin typeface="Arial Narrow"/>
                <a:cs typeface="Arial Narrow"/>
              </a:rPr>
              <a:t>Y</a:t>
            </a:r>
            <a:r>
              <a:rPr sz="2900" spc="35" dirty="0">
                <a:latin typeface="Arial Narrow"/>
                <a:cs typeface="Arial Narrow"/>
              </a:rPr>
              <a:t>ou</a:t>
            </a:r>
            <a:r>
              <a:rPr sz="2900" spc="130" dirty="0">
                <a:latin typeface="Arial Narrow"/>
                <a:cs typeface="Arial Narrow"/>
              </a:rPr>
              <a:t> </a:t>
            </a:r>
            <a:r>
              <a:rPr sz="2900" spc="20" dirty="0">
                <a:latin typeface="Arial Narrow"/>
                <a:cs typeface="Arial Narrow"/>
              </a:rPr>
              <a:t>should</a:t>
            </a:r>
            <a:r>
              <a:rPr sz="2900" spc="120" dirty="0">
                <a:latin typeface="Arial Narrow"/>
                <a:cs typeface="Arial Narrow"/>
              </a:rPr>
              <a:t> </a:t>
            </a:r>
            <a:r>
              <a:rPr sz="2900" spc="105" dirty="0">
                <a:latin typeface="Arial Narrow"/>
                <a:cs typeface="Arial Narrow"/>
              </a:rPr>
              <a:t>ha</a:t>
            </a:r>
            <a:r>
              <a:rPr sz="2900" spc="40" dirty="0">
                <a:latin typeface="Arial Narrow"/>
                <a:cs typeface="Arial Narrow"/>
              </a:rPr>
              <a:t>v</a:t>
            </a:r>
            <a:r>
              <a:rPr sz="2900" spc="114" dirty="0">
                <a:latin typeface="Arial Narrow"/>
                <a:cs typeface="Arial Narrow"/>
              </a:rPr>
              <a:t>e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275" dirty="0">
                <a:latin typeface="Arial Narrow"/>
                <a:cs typeface="Arial Narrow"/>
              </a:rPr>
              <a:t>3</a:t>
            </a:r>
            <a:r>
              <a:rPr sz="2900" spc="135" dirty="0">
                <a:latin typeface="Arial Narrow"/>
                <a:cs typeface="Arial Narrow"/>
              </a:rPr>
              <a:t> </a:t>
            </a:r>
            <a:r>
              <a:rPr sz="2900" spc="50" dirty="0">
                <a:latin typeface="Arial Narrow"/>
                <a:cs typeface="Arial Narrow"/>
              </a:rPr>
              <a:t>se</a:t>
            </a:r>
            <a:r>
              <a:rPr sz="2900" spc="55" dirty="0">
                <a:latin typeface="Arial Narrow"/>
                <a:cs typeface="Arial Narrow"/>
              </a:rPr>
              <a:t>p</a:t>
            </a:r>
            <a:r>
              <a:rPr sz="2900" spc="275" dirty="0">
                <a:latin typeface="Arial Narrow"/>
                <a:cs typeface="Arial Narrow"/>
              </a:rPr>
              <a:t>a</a:t>
            </a:r>
            <a:r>
              <a:rPr sz="2900" spc="135" dirty="0">
                <a:latin typeface="Arial Narrow"/>
                <a:cs typeface="Arial Narrow"/>
              </a:rPr>
              <a:t>r</a:t>
            </a:r>
            <a:r>
              <a:rPr sz="2900" spc="175" dirty="0">
                <a:latin typeface="Arial Narrow"/>
                <a:cs typeface="Arial Narrow"/>
              </a:rPr>
              <a:t>ate</a:t>
            </a:r>
            <a:r>
              <a:rPr sz="2900" spc="100" dirty="0">
                <a:latin typeface="Arial Narrow"/>
                <a:cs typeface="Arial Narrow"/>
              </a:rPr>
              <a:t> </a:t>
            </a:r>
            <a:r>
              <a:rPr sz="2900" spc="80" dirty="0">
                <a:latin typeface="Arial Narrow"/>
                <a:cs typeface="Arial Narrow"/>
              </a:rPr>
              <a:t>files</a:t>
            </a:r>
            <a:r>
              <a:rPr sz="2900" spc="125" dirty="0">
                <a:latin typeface="Arial Narrow"/>
                <a:cs typeface="Arial Narrow"/>
              </a:rPr>
              <a:t> </a:t>
            </a:r>
            <a:r>
              <a:rPr sz="2900" spc="240" dirty="0">
                <a:latin typeface="Arial Narrow"/>
                <a:cs typeface="Arial Narrow"/>
              </a:rPr>
              <a:t>f</a:t>
            </a:r>
            <a:r>
              <a:rPr sz="2900" spc="145" dirty="0">
                <a:latin typeface="Arial Narrow"/>
                <a:cs typeface="Arial Narrow"/>
              </a:rPr>
              <a:t>or</a:t>
            </a:r>
            <a:r>
              <a:rPr sz="2900" spc="120" dirty="0">
                <a:latin typeface="Arial Narrow"/>
                <a:cs typeface="Arial Narrow"/>
              </a:rPr>
              <a:t> </a:t>
            </a:r>
            <a:r>
              <a:rPr sz="2900" spc="65" dirty="0">
                <a:latin typeface="Arial Narrow"/>
                <a:cs typeface="Arial Narrow"/>
              </a:rPr>
              <a:t>the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145" dirty="0">
                <a:latin typeface="Arial Narrow"/>
                <a:cs typeface="Arial Narrow"/>
              </a:rPr>
              <a:t>w</a:t>
            </a:r>
            <a:r>
              <a:rPr sz="2900" spc="185" dirty="0">
                <a:latin typeface="Arial Narrow"/>
                <a:cs typeface="Arial Narrow"/>
              </a:rPr>
              <a:t>o</a:t>
            </a:r>
            <a:r>
              <a:rPr sz="2900" spc="170" dirty="0">
                <a:latin typeface="Arial Narrow"/>
                <a:cs typeface="Arial Narrow"/>
              </a:rPr>
              <a:t>r</a:t>
            </a:r>
            <a:r>
              <a:rPr sz="2900" spc="80" dirty="0">
                <a:latin typeface="Arial Narrow"/>
                <a:cs typeface="Arial Narrow"/>
              </a:rPr>
              <a:t>k</a:t>
            </a:r>
            <a:r>
              <a:rPr sz="2900" spc="125" dirty="0">
                <a:latin typeface="Arial Narrow"/>
                <a:cs typeface="Arial Narrow"/>
              </a:rPr>
              <a:t> </a:t>
            </a:r>
            <a:r>
              <a:rPr sz="2900" spc="175" dirty="0">
                <a:latin typeface="Arial Narrow"/>
                <a:cs typeface="Arial Narrow"/>
              </a:rPr>
              <a:t>y</a:t>
            </a:r>
            <a:r>
              <a:rPr sz="2900" spc="35" dirty="0">
                <a:latin typeface="Arial Narrow"/>
                <a:cs typeface="Arial Narrow"/>
              </a:rPr>
              <a:t>ou</a:t>
            </a:r>
            <a:endParaRPr sz="2900">
              <a:latin typeface="Arial Narrow"/>
              <a:cs typeface="Arial Narrow"/>
            </a:endParaRPr>
          </a:p>
          <a:p>
            <a:pPr marL="332740">
              <a:lnSpc>
                <a:spcPts val="3304"/>
              </a:lnSpc>
            </a:pPr>
            <a:r>
              <a:rPr sz="2900" spc="-30" dirty="0">
                <a:latin typeface="Arial Narrow"/>
                <a:cs typeface="Arial Narrow"/>
              </a:rPr>
              <a:t>jus</a:t>
            </a:r>
            <a:r>
              <a:rPr sz="2900" spc="-15" dirty="0">
                <a:latin typeface="Arial Narrow"/>
                <a:cs typeface="Arial Narrow"/>
              </a:rPr>
              <a:t>t</a:t>
            </a:r>
            <a:r>
              <a:rPr sz="2900" spc="135" dirty="0">
                <a:latin typeface="Arial Narrow"/>
                <a:cs typeface="Arial Narrow"/>
              </a:rPr>
              <a:t> </a:t>
            </a:r>
            <a:r>
              <a:rPr sz="2900" spc="190" dirty="0">
                <a:latin typeface="Arial Narrow"/>
                <a:cs typeface="Arial Narrow"/>
              </a:rPr>
              <a:t>di</a:t>
            </a:r>
            <a:r>
              <a:rPr sz="2900" spc="285" dirty="0">
                <a:latin typeface="Arial Narrow"/>
                <a:cs typeface="Arial Narrow"/>
              </a:rPr>
              <a:t>d</a:t>
            </a:r>
            <a:r>
              <a:rPr sz="2900" spc="-30" dirty="0">
                <a:latin typeface="Arial Narrow"/>
                <a:cs typeface="Arial Narrow"/>
              </a:rPr>
              <a:t>.</a:t>
            </a:r>
            <a:endParaRPr sz="2900">
              <a:latin typeface="Arial Narrow"/>
              <a:cs typeface="Arial Narrow"/>
            </a:endParaRPr>
          </a:p>
          <a:p>
            <a:pPr marL="332740" indent="-320040">
              <a:lnSpc>
                <a:spcPct val="100000"/>
              </a:lnSpc>
              <a:spcBef>
                <a:spcPts val="34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55" dirty="0">
                <a:latin typeface="Arial Narrow"/>
                <a:cs typeface="Arial Narrow"/>
              </a:rPr>
              <a:t>So</a:t>
            </a:r>
            <a:r>
              <a:rPr sz="2900" spc="95" dirty="0">
                <a:latin typeface="Arial Narrow"/>
                <a:cs typeface="Arial Narrow"/>
              </a:rPr>
              <a:t>r</a:t>
            </a:r>
            <a:r>
              <a:rPr sz="2900" spc="114" dirty="0">
                <a:latin typeface="Arial Narrow"/>
                <a:cs typeface="Arial Narrow"/>
              </a:rPr>
              <a:t>ting</a:t>
            </a:r>
            <a:r>
              <a:rPr sz="2900" spc="125" dirty="0">
                <a:latin typeface="Arial Narrow"/>
                <a:cs typeface="Arial Narrow"/>
              </a:rPr>
              <a:t> </a:t>
            </a:r>
            <a:r>
              <a:rPr sz="2900" spc="-360" dirty="0">
                <a:latin typeface="Arial Narrow"/>
                <a:cs typeface="Arial Narrow"/>
              </a:rPr>
              <a:t>R</a:t>
            </a:r>
            <a:r>
              <a:rPr sz="2900" spc="114" dirty="0">
                <a:latin typeface="Arial Narrow"/>
                <a:cs typeface="Arial Narrow"/>
              </a:rPr>
              <a:t>ecor</a:t>
            </a:r>
            <a:r>
              <a:rPr sz="2900" spc="140" dirty="0">
                <a:latin typeface="Arial Narrow"/>
                <a:cs typeface="Arial Narrow"/>
              </a:rPr>
              <a:t>d</a:t>
            </a:r>
            <a:r>
              <a:rPr sz="2900" spc="-229" dirty="0">
                <a:latin typeface="Arial Narrow"/>
                <a:cs typeface="Arial Narrow"/>
              </a:rPr>
              <a:t>s</a:t>
            </a:r>
            <a:r>
              <a:rPr sz="2900" spc="95" dirty="0">
                <a:latin typeface="Arial Narrow"/>
                <a:cs typeface="Arial Narrow"/>
              </a:rPr>
              <a:t> </a:t>
            </a:r>
            <a:r>
              <a:rPr sz="2900" spc="15" dirty="0">
                <a:latin typeface="Arial Narrow"/>
                <a:cs typeface="Arial Narrow"/>
              </a:rPr>
              <a:t>P</a:t>
            </a:r>
            <a:r>
              <a:rPr sz="2900" spc="-15" dirty="0">
                <a:latin typeface="Arial Narrow"/>
                <a:cs typeface="Arial Narrow"/>
              </a:rPr>
              <a:t>r</a:t>
            </a:r>
            <a:r>
              <a:rPr sz="2900" spc="125" dirty="0">
                <a:latin typeface="Arial Narrow"/>
                <a:cs typeface="Arial Narrow"/>
              </a:rPr>
              <a:t>ac</a:t>
            </a:r>
            <a:r>
              <a:rPr sz="2900" spc="70" dirty="0">
                <a:latin typeface="Arial Narrow"/>
                <a:cs typeface="Arial Narrow"/>
              </a:rPr>
              <a:t>t</a:t>
            </a:r>
            <a:r>
              <a:rPr sz="2900" spc="35" dirty="0">
                <a:latin typeface="Arial Narrow"/>
                <a:cs typeface="Arial Narrow"/>
              </a:rPr>
              <a:t>ic</a:t>
            </a:r>
            <a:r>
              <a:rPr sz="2900" spc="65" dirty="0">
                <a:latin typeface="Arial Narrow"/>
                <a:cs typeface="Arial Narrow"/>
              </a:rPr>
              <a:t>e</a:t>
            </a:r>
            <a:r>
              <a:rPr sz="2900" spc="110" dirty="0">
                <a:latin typeface="Arial Narrow"/>
                <a:cs typeface="Arial Narrow"/>
              </a:rPr>
              <a:t> </a:t>
            </a:r>
            <a:r>
              <a:rPr sz="2900" spc="105" dirty="0">
                <a:latin typeface="Arial Narrow"/>
                <a:cs typeface="Arial Narrow"/>
              </a:rPr>
              <a:t>(o</a:t>
            </a:r>
            <a:r>
              <a:rPr sz="2900" spc="80" dirty="0">
                <a:latin typeface="Arial Narrow"/>
                <a:cs typeface="Arial Narrow"/>
              </a:rPr>
              <a:t>r</a:t>
            </a:r>
            <a:r>
              <a:rPr sz="2900" spc="120" dirty="0">
                <a:latin typeface="Arial Narrow"/>
                <a:cs typeface="Arial Narrow"/>
              </a:rPr>
              <a:t>igin</a:t>
            </a:r>
            <a:r>
              <a:rPr sz="2900" spc="195" dirty="0">
                <a:latin typeface="Arial Narrow"/>
                <a:cs typeface="Arial Narrow"/>
              </a:rPr>
              <a:t>a</a:t>
            </a:r>
            <a:r>
              <a:rPr sz="2900" spc="30" dirty="0">
                <a:latin typeface="Arial Narrow"/>
                <a:cs typeface="Arial Narrow"/>
              </a:rPr>
              <a:t>l</a:t>
            </a:r>
            <a:r>
              <a:rPr sz="2900" spc="45" dirty="0">
                <a:latin typeface="Arial Narrow"/>
                <a:cs typeface="Arial Narrow"/>
              </a:rPr>
              <a:t>,</a:t>
            </a:r>
            <a:r>
              <a:rPr sz="2900" spc="120" dirty="0">
                <a:latin typeface="Arial Narrow"/>
                <a:cs typeface="Arial Narrow"/>
              </a:rPr>
              <a:t> </a:t>
            </a:r>
            <a:r>
              <a:rPr sz="2900" spc="-15" dirty="0">
                <a:latin typeface="Arial Narrow"/>
                <a:cs typeface="Arial Narrow"/>
              </a:rPr>
              <a:t>unso</a:t>
            </a:r>
            <a:r>
              <a:rPr sz="2900" spc="50" dirty="0">
                <a:latin typeface="Arial Narrow"/>
                <a:cs typeface="Arial Narrow"/>
              </a:rPr>
              <a:t>r</a:t>
            </a:r>
            <a:r>
              <a:rPr sz="2900" spc="155" dirty="0">
                <a:latin typeface="Arial Narrow"/>
                <a:cs typeface="Arial Narrow"/>
              </a:rPr>
              <a:t>te</a:t>
            </a:r>
            <a:r>
              <a:rPr sz="2900" spc="220" dirty="0">
                <a:latin typeface="Arial Narrow"/>
                <a:cs typeface="Arial Narrow"/>
              </a:rPr>
              <a:t>d</a:t>
            </a:r>
            <a:r>
              <a:rPr sz="2900" spc="-10" dirty="0">
                <a:latin typeface="Arial Narrow"/>
                <a:cs typeface="Arial Narrow"/>
              </a:rPr>
              <a:t>)</a:t>
            </a:r>
            <a:endParaRPr sz="2900">
              <a:latin typeface="Arial Narrow"/>
              <a:cs typeface="Arial Narrow"/>
            </a:endParaRPr>
          </a:p>
          <a:p>
            <a:pPr marL="332740" indent="-320040">
              <a:lnSpc>
                <a:spcPts val="3304"/>
              </a:lnSpc>
              <a:spcBef>
                <a:spcPts val="36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55" dirty="0">
                <a:latin typeface="Arial Narrow"/>
                <a:cs typeface="Arial Narrow"/>
              </a:rPr>
              <a:t>So</a:t>
            </a:r>
            <a:r>
              <a:rPr sz="2900" spc="90" dirty="0">
                <a:latin typeface="Arial Narrow"/>
                <a:cs typeface="Arial Narrow"/>
              </a:rPr>
              <a:t>r</a:t>
            </a:r>
            <a:r>
              <a:rPr sz="2900" spc="114" dirty="0">
                <a:latin typeface="Arial Narrow"/>
                <a:cs typeface="Arial Narrow"/>
              </a:rPr>
              <a:t>ting</a:t>
            </a:r>
            <a:r>
              <a:rPr sz="2900" spc="120" dirty="0">
                <a:latin typeface="Arial Narrow"/>
                <a:cs typeface="Arial Narrow"/>
              </a:rPr>
              <a:t> </a:t>
            </a:r>
            <a:r>
              <a:rPr sz="2900" spc="-360" dirty="0">
                <a:latin typeface="Arial Narrow"/>
                <a:cs typeface="Arial Narrow"/>
              </a:rPr>
              <a:t>R</a:t>
            </a:r>
            <a:r>
              <a:rPr sz="2900" spc="114" dirty="0">
                <a:latin typeface="Arial Narrow"/>
                <a:cs typeface="Arial Narrow"/>
              </a:rPr>
              <a:t>ecor</a:t>
            </a:r>
            <a:r>
              <a:rPr sz="2900" spc="135" dirty="0">
                <a:latin typeface="Arial Narrow"/>
                <a:cs typeface="Arial Narrow"/>
              </a:rPr>
              <a:t>d</a:t>
            </a:r>
            <a:r>
              <a:rPr sz="2900" spc="-229" dirty="0">
                <a:latin typeface="Arial Narrow"/>
                <a:cs typeface="Arial Narrow"/>
              </a:rPr>
              <a:t>s</a:t>
            </a:r>
            <a:r>
              <a:rPr sz="2900" spc="100" dirty="0">
                <a:latin typeface="Arial Narrow"/>
                <a:cs typeface="Arial Narrow"/>
              </a:rPr>
              <a:t> </a:t>
            </a:r>
            <a:r>
              <a:rPr sz="2900" spc="155" dirty="0">
                <a:latin typeface="Arial Narrow"/>
                <a:cs typeface="Arial Narrow"/>
              </a:rPr>
              <a:t>Alpha</a:t>
            </a:r>
            <a:r>
              <a:rPr sz="2900" spc="135" dirty="0">
                <a:latin typeface="Arial Narrow"/>
                <a:cs typeface="Arial Narrow"/>
              </a:rPr>
              <a:t> </a:t>
            </a:r>
            <a:r>
              <a:rPr sz="2900" spc="-90" dirty="0">
                <a:latin typeface="Arial Narrow"/>
                <a:cs typeface="Arial Narrow"/>
              </a:rPr>
              <a:t>(</a:t>
            </a:r>
            <a:r>
              <a:rPr sz="2900" spc="-270" dirty="0">
                <a:latin typeface="Arial Narrow"/>
                <a:cs typeface="Arial Narrow"/>
              </a:rPr>
              <a:t>R</a:t>
            </a:r>
            <a:r>
              <a:rPr sz="2900" spc="114" dirty="0">
                <a:latin typeface="Arial Narrow"/>
                <a:cs typeface="Arial Narrow"/>
              </a:rPr>
              <a:t>ecor</a:t>
            </a:r>
            <a:r>
              <a:rPr sz="2900" spc="135" dirty="0">
                <a:latin typeface="Arial Narrow"/>
                <a:cs typeface="Arial Narrow"/>
              </a:rPr>
              <a:t>d</a:t>
            </a:r>
            <a:r>
              <a:rPr sz="2900" spc="-229" dirty="0">
                <a:latin typeface="Arial Narrow"/>
                <a:cs typeface="Arial Narrow"/>
              </a:rPr>
              <a:t>s</a:t>
            </a:r>
            <a:r>
              <a:rPr sz="2900" spc="100" dirty="0">
                <a:latin typeface="Arial Narrow"/>
                <a:cs typeface="Arial Narrow"/>
              </a:rPr>
              <a:t> </a:t>
            </a:r>
            <a:r>
              <a:rPr sz="2900" spc="25" dirty="0">
                <a:latin typeface="Arial Narrow"/>
                <a:cs typeface="Arial Narrow"/>
              </a:rPr>
              <a:t>so</a:t>
            </a:r>
            <a:r>
              <a:rPr sz="2900" spc="75" dirty="0">
                <a:latin typeface="Arial Narrow"/>
                <a:cs typeface="Arial Narrow"/>
              </a:rPr>
              <a:t>r</a:t>
            </a:r>
            <a:r>
              <a:rPr sz="2900" spc="175" dirty="0">
                <a:latin typeface="Arial Narrow"/>
                <a:cs typeface="Arial Narrow"/>
              </a:rPr>
              <a:t>ted</a:t>
            </a:r>
            <a:r>
              <a:rPr sz="2900" spc="100" dirty="0">
                <a:latin typeface="Arial Narrow"/>
                <a:cs typeface="Arial Narrow"/>
              </a:rPr>
              <a:t> </a:t>
            </a:r>
            <a:r>
              <a:rPr sz="2900" spc="20" dirty="0">
                <a:latin typeface="Arial Narrow"/>
                <a:cs typeface="Arial Narrow"/>
              </a:rPr>
              <a:t>in</a:t>
            </a:r>
            <a:endParaRPr sz="2900">
              <a:latin typeface="Arial Narrow"/>
              <a:cs typeface="Arial Narrow"/>
            </a:endParaRPr>
          </a:p>
          <a:p>
            <a:pPr marL="332740">
              <a:lnSpc>
                <a:spcPts val="3304"/>
              </a:lnSpc>
            </a:pPr>
            <a:r>
              <a:rPr sz="2900" spc="190" dirty="0">
                <a:latin typeface="Arial Narrow"/>
                <a:cs typeface="Arial Narrow"/>
              </a:rPr>
              <a:t>al</a:t>
            </a:r>
            <a:r>
              <a:rPr sz="2900" spc="285" dirty="0">
                <a:latin typeface="Arial Narrow"/>
                <a:cs typeface="Arial Narrow"/>
              </a:rPr>
              <a:t>p</a:t>
            </a:r>
            <a:r>
              <a:rPr sz="2900" spc="155" dirty="0">
                <a:latin typeface="Arial Narrow"/>
                <a:cs typeface="Arial Narrow"/>
              </a:rPr>
              <a:t>ha</a:t>
            </a:r>
            <a:r>
              <a:rPr sz="2900" spc="165" dirty="0">
                <a:latin typeface="Arial Narrow"/>
                <a:cs typeface="Arial Narrow"/>
              </a:rPr>
              <a:t>b</a:t>
            </a:r>
            <a:r>
              <a:rPr sz="2900" spc="110" dirty="0">
                <a:latin typeface="Arial Narrow"/>
                <a:cs typeface="Arial Narrow"/>
              </a:rPr>
              <a:t>etical</a:t>
            </a:r>
            <a:r>
              <a:rPr sz="2900" spc="105" dirty="0">
                <a:latin typeface="Arial Narrow"/>
                <a:cs typeface="Arial Narrow"/>
              </a:rPr>
              <a:t> </a:t>
            </a:r>
            <a:r>
              <a:rPr sz="2900" spc="175" dirty="0">
                <a:latin typeface="Arial Narrow"/>
                <a:cs typeface="Arial Narrow"/>
              </a:rPr>
              <a:t>or</a:t>
            </a:r>
            <a:r>
              <a:rPr sz="2900" spc="225" dirty="0">
                <a:latin typeface="Arial Narrow"/>
                <a:cs typeface="Arial Narrow"/>
              </a:rPr>
              <a:t>d</a:t>
            </a:r>
            <a:r>
              <a:rPr sz="2900" spc="145" dirty="0">
                <a:latin typeface="Arial Narrow"/>
                <a:cs typeface="Arial Narrow"/>
              </a:rPr>
              <a:t>er</a:t>
            </a:r>
            <a:r>
              <a:rPr sz="2900" spc="110" dirty="0">
                <a:latin typeface="Arial Narrow"/>
                <a:cs typeface="Arial Narrow"/>
              </a:rPr>
              <a:t> </a:t>
            </a:r>
            <a:r>
              <a:rPr sz="2900" spc="135" dirty="0">
                <a:latin typeface="Arial Narrow"/>
                <a:cs typeface="Arial Narrow"/>
              </a:rPr>
              <a:t>b</a:t>
            </a:r>
            <a:r>
              <a:rPr sz="2900" spc="260" dirty="0">
                <a:latin typeface="Arial Narrow"/>
                <a:cs typeface="Arial Narrow"/>
              </a:rPr>
              <a:t>y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10" dirty="0">
                <a:latin typeface="Arial Narrow"/>
                <a:cs typeface="Arial Narrow"/>
              </a:rPr>
              <a:t>Column</a:t>
            </a:r>
            <a:r>
              <a:rPr sz="2900" spc="135" dirty="0">
                <a:latin typeface="Arial Narrow"/>
                <a:cs typeface="Arial Narrow"/>
              </a:rPr>
              <a:t> </a:t>
            </a:r>
            <a:r>
              <a:rPr sz="2900" spc="-235" dirty="0">
                <a:latin typeface="Arial Narrow"/>
                <a:cs typeface="Arial Narrow"/>
              </a:rPr>
              <a:t>B</a:t>
            </a:r>
            <a:r>
              <a:rPr sz="2900" spc="-30" dirty="0">
                <a:latin typeface="Arial Narrow"/>
                <a:cs typeface="Arial Narrow"/>
              </a:rPr>
              <a:t>.</a:t>
            </a:r>
            <a:endParaRPr sz="2900">
              <a:latin typeface="Arial Narrow"/>
              <a:cs typeface="Arial Narrow"/>
            </a:endParaRPr>
          </a:p>
          <a:p>
            <a:pPr marL="332740" marR="229870" indent="-320040">
              <a:lnSpc>
                <a:spcPts val="3140"/>
              </a:lnSpc>
              <a:spcBef>
                <a:spcPts val="73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55" dirty="0">
                <a:latin typeface="Arial Narrow"/>
                <a:cs typeface="Arial Narrow"/>
              </a:rPr>
              <a:t>So</a:t>
            </a:r>
            <a:r>
              <a:rPr sz="2900" spc="95" dirty="0">
                <a:latin typeface="Arial Narrow"/>
                <a:cs typeface="Arial Narrow"/>
              </a:rPr>
              <a:t>r</a:t>
            </a:r>
            <a:r>
              <a:rPr sz="2900" spc="114" dirty="0">
                <a:latin typeface="Arial Narrow"/>
                <a:cs typeface="Arial Narrow"/>
              </a:rPr>
              <a:t>ting</a:t>
            </a:r>
            <a:r>
              <a:rPr sz="2900" spc="125" dirty="0">
                <a:latin typeface="Arial Narrow"/>
                <a:cs typeface="Arial Narrow"/>
              </a:rPr>
              <a:t> </a:t>
            </a:r>
            <a:r>
              <a:rPr sz="2900" spc="-360" dirty="0">
                <a:latin typeface="Arial Narrow"/>
                <a:cs typeface="Arial Narrow"/>
              </a:rPr>
              <a:t>R</a:t>
            </a:r>
            <a:r>
              <a:rPr sz="2900" spc="114" dirty="0">
                <a:latin typeface="Arial Narrow"/>
                <a:cs typeface="Arial Narrow"/>
              </a:rPr>
              <a:t>ecor</a:t>
            </a:r>
            <a:r>
              <a:rPr sz="2900" spc="140" dirty="0">
                <a:latin typeface="Arial Narrow"/>
                <a:cs typeface="Arial Narrow"/>
              </a:rPr>
              <a:t>d</a:t>
            </a:r>
            <a:r>
              <a:rPr sz="2900" spc="-229" dirty="0">
                <a:latin typeface="Arial Narrow"/>
                <a:cs typeface="Arial Narrow"/>
              </a:rPr>
              <a:t>s</a:t>
            </a:r>
            <a:r>
              <a:rPr sz="2900" spc="95" dirty="0">
                <a:latin typeface="Arial Narrow"/>
                <a:cs typeface="Arial Narrow"/>
              </a:rPr>
              <a:t> </a:t>
            </a:r>
            <a:r>
              <a:rPr sz="2900" spc="15" dirty="0">
                <a:latin typeface="Arial Narrow"/>
                <a:cs typeface="Arial Narrow"/>
              </a:rPr>
              <a:t>P</a:t>
            </a:r>
            <a:r>
              <a:rPr sz="2900" spc="-50" dirty="0">
                <a:latin typeface="Arial Narrow"/>
                <a:cs typeface="Arial Narrow"/>
              </a:rPr>
              <a:t>r</a:t>
            </a:r>
            <a:r>
              <a:rPr sz="2900" spc="165" dirty="0">
                <a:latin typeface="Arial Narrow"/>
                <a:cs typeface="Arial Narrow"/>
              </a:rPr>
              <a:t>ofit</a:t>
            </a:r>
            <a:r>
              <a:rPr sz="2900" spc="125" dirty="0">
                <a:latin typeface="Arial Narrow"/>
                <a:cs typeface="Arial Narrow"/>
              </a:rPr>
              <a:t> </a:t>
            </a:r>
            <a:r>
              <a:rPr sz="2900" spc="-90" dirty="0">
                <a:latin typeface="Arial Narrow"/>
                <a:cs typeface="Arial Narrow"/>
              </a:rPr>
              <a:t>(</a:t>
            </a:r>
            <a:r>
              <a:rPr sz="2900" spc="-270" dirty="0">
                <a:latin typeface="Arial Narrow"/>
                <a:cs typeface="Arial Narrow"/>
              </a:rPr>
              <a:t>R</a:t>
            </a:r>
            <a:r>
              <a:rPr sz="2900" spc="114" dirty="0">
                <a:latin typeface="Arial Narrow"/>
                <a:cs typeface="Arial Narrow"/>
              </a:rPr>
              <a:t>ecor</a:t>
            </a:r>
            <a:r>
              <a:rPr sz="2900" spc="140" dirty="0">
                <a:latin typeface="Arial Narrow"/>
                <a:cs typeface="Arial Narrow"/>
              </a:rPr>
              <a:t>d</a:t>
            </a:r>
            <a:r>
              <a:rPr sz="2900" spc="-229" dirty="0">
                <a:latin typeface="Arial Narrow"/>
                <a:cs typeface="Arial Narrow"/>
              </a:rPr>
              <a:t>s</a:t>
            </a:r>
            <a:r>
              <a:rPr sz="2900" spc="95" dirty="0">
                <a:latin typeface="Arial Narrow"/>
                <a:cs typeface="Arial Narrow"/>
              </a:rPr>
              <a:t> </a:t>
            </a:r>
            <a:r>
              <a:rPr sz="2900" spc="25" dirty="0">
                <a:latin typeface="Arial Narrow"/>
                <a:cs typeface="Arial Narrow"/>
              </a:rPr>
              <a:t>so</a:t>
            </a:r>
            <a:r>
              <a:rPr sz="2900" spc="75" dirty="0">
                <a:latin typeface="Arial Narrow"/>
                <a:cs typeface="Arial Narrow"/>
              </a:rPr>
              <a:t>r</a:t>
            </a:r>
            <a:r>
              <a:rPr sz="2900" spc="175" dirty="0">
                <a:latin typeface="Arial Narrow"/>
                <a:cs typeface="Arial Narrow"/>
              </a:rPr>
              <a:t>ted</a:t>
            </a:r>
            <a:r>
              <a:rPr sz="2900" spc="105" dirty="0">
                <a:latin typeface="Arial Narrow"/>
                <a:cs typeface="Arial Narrow"/>
              </a:rPr>
              <a:t> </a:t>
            </a:r>
            <a:r>
              <a:rPr sz="2900" spc="10" dirty="0">
                <a:latin typeface="Arial Narrow"/>
                <a:cs typeface="Arial Narrow"/>
              </a:rPr>
              <a:t>i</a:t>
            </a:r>
            <a:r>
              <a:rPr sz="2900" spc="35" dirty="0">
                <a:latin typeface="Arial Narrow"/>
                <a:cs typeface="Arial Narrow"/>
              </a:rPr>
              <a:t>n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110" dirty="0">
                <a:latin typeface="Arial Narrow"/>
                <a:cs typeface="Arial Narrow"/>
              </a:rPr>
              <a:t>r</a:t>
            </a:r>
            <a:r>
              <a:rPr sz="2900" spc="190" dirty="0">
                <a:latin typeface="Arial Narrow"/>
                <a:cs typeface="Arial Narrow"/>
              </a:rPr>
              <a:t>e</a:t>
            </a:r>
            <a:r>
              <a:rPr sz="2900" spc="5" dirty="0">
                <a:latin typeface="Arial Narrow"/>
                <a:cs typeface="Arial Narrow"/>
              </a:rPr>
              <a:t>v</a:t>
            </a:r>
            <a:r>
              <a:rPr sz="2900" spc="20" dirty="0">
                <a:latin typeface="Arial Narrow"/>
                <a:cs typeface="Arial Narrow"/>
              </a:rPr>
              <a:t>er</a:t>
            </a:r>
            <a:r>
              <a:rPr sz="2900" spc="25" dirty="0">
                <a:latin typeface="Arial Narrow"/>
                <a:cs typeface="Arial Narrow"/>
              </a:rPr>
              <a:t>s</a:t>
            </a:r>
            <a:r>
              <a:rPr sz="2900" spc="114" dirty="0">
                <a:latin typeface="Arial Narrow"/>
                <a:cs typeface="Arial Narrow"/>
              </a:rPr>
              <a:t>e</a:t>
            </a:r>
            <a:r>
              <a:rPr sz="2900" spc="55" dirty="0">
                <a:latin typeface="Arial Narrow"/>
                <a:cs typeface="Arial Narrow"/>
              </a:rPr>
              <a:t> </a:t>
            </a:r>
            <a:r>
              <a:rPr sz="2900" spc="45" dirty="0">
                <a:latin typeface="Arial Narrow"/>
                <a:cs typeface="Arial Narrow"/>
              </a:rPr>
              <a:t>numeric</a:t>
            </a:r>
            <a:r>
              <a:rPr sz="2900" spc="55" dirty="0">
                <a:latin typeface="Arial Narrow"/>
                <a:cs typeface="Arial Narrow"/>
              </a:rPr>
              <a:t>a</a:t>
            </a:r>
            <a:r>
              <a:rPr sz="2900" spc="105" dirty="0">
                <a:latin typeface="Arial Narrow"/>
                <a:cs typeface="Arial Narrow"/>
              </a:rPr>
              <a:t>l</a:t>
            </a:r>
            <a:r>
              <a:rPr sz="2900" spc="130" dirty="0">
                <a:latin typeface="Arial Narrow"/>
                <a:cs typeface="Arial Narrow"/>
              </a:rPr>
              <a:t> </a:t>
            </a:r>
            <a:r>
              <a:rPr sz="2900" spc="175" dirty="0">
                <a:latin typeface="Arial Narrow"/>
                <a:cs typeface="Arial Narrow"/>
              </a:rPr>
              <a:t>or</a:t>
            </a:r>
            <a:r>
              <a:rPr sz="2900" spc="225" dirty="0">
                <a:latin typeface="Arial Narrow"/>
                <a:cs typeface="Arial Narrow"/>
              </a:rPr>
              <a:t>d</a:t>
            </a:r>
            <a:r>
              <a:rPr sz="2900" spc="145" dirty="0">
                <a:latin typeface="Arial Narrow"/>
                <a:cs typeface="Arial Narrow"/>
              </a:rPr>
              <a:t>er</a:t>
            </a:r>
            <a:r>
              <a:rPr sz="2900" spc="110" dirty="0">
                <a:latin typeface="Arial Narrow"/>
                <a:cs typeface="Arial Narrow"/>
              </a:rPr>
              <a:t> </a:t>
            </a:r>
            <a:r>
              <a:rPr sz="2900" spc="135" dirty="0">
                <a:latin typeface="Arial Narrow"/>
                <a:cs typeface="Arial Narrow"/>
              </a:rPr>
              <a:t>b</a:t>
            </a:r>
            <a:r>
              <a:rPr sz="2900" spc="260" dirty="0">
                <a:latin typeface="Arial Narrow"/>
                <a:cs typeface="Arial Narrow"/>
              </a:rPr>
              <a:t>y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15" dirty="0">
                <a:latin typeface="Arial Narrow"/>
                <a:cs typeface="Arial Narrow"/>
              </a:rPr>
              <a:t>P</a:t>
            </a:r>
            <a:r>
              <a:rPr sz="2900" spc="-60" dirty="0">
                <a:latin typeface="Arial Narrow"/>
                <a:cs typeface="Arial Narrow"/>
              </a:rPr>
              <a:t>r</a:t>
            </a:r>
            <a:r>
              <a:rPr sz="2900" spc="175" dirty="0">
                <a:latin typeface="Arial Narrow"/>
                <a:cs typeface="Arial Narrow"/>
              </a:rPr>
              <a:t>ofi</a:t>
            </a:r>
            <a:r>
              <a:rPr sz="2900" spc="140" dirty="0">
                <a:latin typeface="Arial Narrow"/>
                <a:cs typeface="Arial Narrow"/>
              </a:rPr>
              <a:t>t</a:t>
            </a:r>
            <a:r>
              <a:rPr sz="2900" spc="-25" dirty="0">
                <a:latin typeface="Arial Narrow"/>
                <a:cs typeface="Arial Narrow"/>
              </a:rPr>
              <a:t>).</a:t>
            </a:r>
            <a:endParaRPr sz="2900">
              <a:latin typeface="Arial Narrow"/>
              <a:cs typeface="Arial Narrow"/>
            </a:endParaRPr>
          </a:p>
          <a:p>
            <a:pPr marL="332740" marR="708025" indent="-320040">
              <a:lnSpc>
                <a:spcPct val="90000"/>
              </a:lnSpc>
              <a:spcBef>
                <a:spcPts val="64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-45" dirty="0">
                <a:latin typeface="Arial Narrow"/>
                <a:cs typeface="Arial Narrow"/>
              </a:rPr>
              <a:t>The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280" dirty="0">
                <a:latin typeface="Arial Narrow"/>
                <a:cs typeface="Arial Narrow"/>
              </a:rPr>
              <a:t>a</a:t>
            </a:r>
            <a:r>
              <a:rPr sz="2900" spc="-229" dirty="0">
                <a:latin typeface="Arial Narrow"/>
                <a:cs typeface="Arial Narrow"/>
              </a:rPr>
              <a:t>s</a:t>
            </a:r>
            <a:r>
              <a:rPr sz="2900" spc="-225" dirty="0">
                <a:latin typeface="Arial Narrow"/>
                <a:cs typeface="Arial Narrow"/>
              </a:rPr>
              <a:t>s</a:t>
            </a:r>
            <a:r>
              <a:rPr sz="2900" spc="60" dirty="0">
                <a:latin typeface="Arial Narrow"/>
                <a:cs typeface="Arial Narrow"/>
              </a:rPr>
              <a:t>ignmen</a:t>
            </a:r>
            <a:r>
              <a:rPr sz="2900" spc="40" dirty="0">
                <a:latin typeface="Arial Narrow"/>
                <a:cs typeface="Arial Narrow"/>
              </a:rPr>
              <a:t>t</a:t>
            </a:r>
            <a:r>
              <a:rPr sz="2900" spc="-229" dirty="0">
                <a:latin typeface="Arial Narrow"/>
                <a:cs typeface="Arial Narrow"/>
              </a:rPr>
              <a:t>s</a:t>
            </a:r>
            <a:r>
              <a:rPr sz="2900" spc="110" dirty="0">
                <a:latin typeface="Arial Narrow"/>
                <a:cs typeface="Arial Narrow"/>
              </a:rPr>
              <a:t> </a:t>
            </a:r>
            <a:r>
              <a:rPr sz="2900" spc="175" dirty="0">
                <a:latin typeface="Arial Narrow"/>
                <a:cs typeface="Arial Narrow"/>
              </a:rPr>
              <a:t>y</a:t>
            </a:r>
            <a:r>
              <a:rPr sz="2900" spc="25" dirty="0">
                <a:latin typeface="Arial Narrow"/>
                <a:cs typeface="Arial Narrow"/>
              </a:rPr>
              <a:t>ou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195" dirty="0">
                <a:latin typeface="Arial Narrow"/>
                <a:cs typeface="Arial Narrow"/>
              </a:rPr>
              <a:t>do</a:t>
            </a:r>
            <a:r>
              <a:rPr sz="2900" spc="135" dirty="0">
                <a:latin typeface="Arial Narrow"/>
                <a:cs typeface="Arial Narrow"/>
              </a:rPr>
              <a:t> </a:t>
            </a:r>
            <a:r>
              <a:rPr sz="2900" spc="185" dirty="0">
                <a:latin typeface="Arial Narrow"/>
                <a:cs typeface="Arial Narrow"/>
              </a:rPr>
              <a:t>tod</a:t>
            </a:r>
            <a:r>
              <a:rPr sz="2900" spc="175" dirty="0">
                <a:latin typeface="Arial Narrow"/>
                <a:cs typeface="Arial Narrow"/>
              </a:rPr>
              <a:t>a</a:t>
            </a:r>
            <a:r>
              <a:rPr sz="2900" spc="260" dirty="0">
                <a:latin typeface="Arial Narrow"/>
                <a:cs typeface="Arial Narrow"/>
              </a:rPr>
              <a:t>y</a:t>
            </a:r>
            <a:r>
              <a:rPr sz="2900" spc="120" dirty="0">
                <a:latin typeface="Arial Narrow"/>
                <a:cs typeface="Arial Narrow"/>
              </a:rPr>
              <a:t> </a:t>
            </a:r>
            <a:r>
              <a:rPr sz="2900" spc="130" dirty="0">
                <a:latin typeface="Arial Narrow"/>
                <a:cs typeface="Arial Narrow"/>
              </a:rPr>
              <a:t>will</a:t>
            </a:r>
            <a:r>
              <a:rPr sz="2900" spc="135" dirty="0">
                <a:latin typeface="Arial Narrow"/>
                <a:cs typeface="Arial Narrow"/>
              </a:rPr>
              <a:t> </a:t>
            </a:r>
            <a:r>
              <a:rPr sz="2900" spc="155" dirty="0">
                <a:latin typeface="Arial Narrow"/>
                <a:cs typeface="Arial Narrow"/>
              </a:rPr>
              <a:t>all</a:t>
            </a:r>
            <a:r>
              <a:rPr sz="2900" spc="135" dirty="0">
                <a:latin typeface="Arial Narrow"/>
                <a:cs typeface="Arial Narrow"/>
              </a:rPr>
              <a:t> </a:t>
            </a:r>
            <a:r>
              <a:rPr sz="2900" spc="105" dirty="0">
                <a:latin typeface="Arial Narrow"/>
                <a:cs typeface="Arial Narrow"/>
              </a:rPr>
              <a:t>ha</a:t>
            </a:r>
            <a:r>
              <a:rPr sz="2900" spc="40" dirty="0">
                <a:latin typeface="Arial Narrow"/>
                <a:cs typeface="Arial Narrow"/>
              </a:rPr>
              <a:t>v</a:t>
            </a:r>
            <a:r>
              <a:rPr sz="2900" spc="114" dirty="0">
                <a:latin typeface="Arial Narrow"/>
                <a:cs typeface="Arial Narrow"/>
              </a:rPr>
              <a:t>e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275" dirty="0">
                <a:latin typeface="Arial Narrow"/>
                <a:cs typeface="Arial Narrow"/>
              </a:rPr>
              <a:t>3</a:t>
            </a:r>
            <a:r>
              <a:rPr sz="2900" spc="135" dirty="0">
                <a:latin typeface="Arial Narrow"/>
                <a:cs typeface="Arial Narrow"/>
              </a:rPr>
              <a:t> </a:t>
            </a:r>
            <a:r>
              <a:rPr sz="2900" spc="50" dirty="0">
                <a:latin typeface="Arial Narrow"/>
                <a:cs typeface="Arial Narrow"/>
              </a:rPr>
              <a:t>se</a:t>
            </a:r>
            <a:r>
              <a:rPr sz="2900" spc="55" dirty="0">
                <a:latin typeface="Arial Narrow"/>
                <a:cs typeface="Arial Narrow"/>
              </a:rPr>
              <a:t>p</a:t>
            </a:r>
            <a:r>
              <a:rPr sz="2900" spc="275" dirty="0">
                <a:latin typeface="Arial Narrow"/>
                <a:cs typeface="Arial Narrow"/>
              </a:rPr>
              <a:t>a</a:t>
            </a:r>
            <a:r>
              <a:rPr sz="2900" spc="150" dirty="0">
                <a:latin typeface="Arial Narrow"/>
                <a:cs typeface="Arial Narrow"/>
              </a:rPr>
              <a:t>r</a:t>
            </a:r>
            <a:r>
              <a:rPr sz="2900" spc="260" dirty="0">
                <a:latin typeface="Arial Narrow"/>
                <a:cs typeface="Arial Narrow"/>
              </a:rPr>
              <a:t>a</a:t>
            </a:r>
            <a:r>
              <a:rPr sz="2900" spc="114" dirty="0">
                <a:latin typeface="Arial Narrow"/>
                <a:cs typeface="Arial Narrow"/>
              </a:rPr>
              <a:t>te</a:t>
            </a:r>
            <a:r>
              <a:rPr sz="2900" spc="105" dirty="0">
                <a:latin typeface="Arial Narrow"/>
                <a:cs typeface="Arial Narrow"/>
              </a:rPr>
              <a:t> </a:t>
            </a:r>
            <a:r>
              <a:rPr sz="2900" spc="80" dirty="0">
                <a:latin typeface="Arial Narrow"/>
                <a:cs typeface="Arial Narrow"/>
              </a:rPr>
              <a:t>files</a:t>
            </a:r>
            <a:r>
              <a:rPr sz="2900" spc="125" dirty="0">
                <a:latin typeface="Arial Narrow"/>
                <a:cs typeface="Arial Narrow"/>
              </a:rPr>
              <a:t> </a:t>
            </a:r>
            <a:r>
              <a:rPr sz="2900" spc="25" dirty="0">
                <a:latin typeface="Arial Narrow"/>
                <a:cs typeface="Arial Narrow"/>
              </a:rPr>
              <a:t>as</a:t>
            </a:r>
            <a:r>
              <a:rPr sz="2900" spc="125" dirty="0">
                <a:latin typeface="Arial Narrow"/>
                <a:cs typeface="Arial Narrow"/>
              </a:rPr>
              <a:t> </a:t>
            </a:r>
            <a:r>
              <a:rPr sz="2900" spc="140" dirty="0">
                <a:latin typeface="Arial Narrow"/>
                <a:cs typeface="Arial Narrow"/>
              </a:rPr>
              <a:t>w</a:t>
            </a:r>
            <a:r>
              <a:rPr sz="2900" spc="75" dirty="0">
                <a:latin typeface="Arial Narrow"/>
                <a:cs typeface="Arial Narrow"/>
              </a:rPr>
              <a:t>ell.</a:t>
            </a:r>
            <a:r>
              <a:rPr sz="2900" spc="150" dirty="0">
                <a:latin typeface="Arial Narrow"/>
                <a:cs typeface="Arial Narrow"/>
              </a:rPr>
              <a:t> </a:t>
            </a:r>
            <a:r>
              <a:rPr sz="2900" spc="315" dirty="0">
                <a:latin typeface="Arial Narrow"/>
                <a:cs typeface="Arial Narrow"/>
              </a:rPr>
              <a:t>M</a:t>
            </a:r>
            <a:r>
              <a:rPr sz="2900" spc="215" dirty="0">
                <a:latin typeface="Arial Narrow"/>
                <a:cs typeface="Arial Narrow"/>
              </a:rPr>
              <a:t>a</a:t>
            </a:r>
            <a:r>
              <a:rPr sz="2900" spc="15" dirty="0">
                <a:latin typeface="Arial Narrow"/>
                <a:cs typeface="Arial Narrow"/>
              </a:rPr>
              <a:t>k</a:t>
            </a:r>
            <a:r>
              <a:rPr sz="2900" spc="114" dirty="0">
                <a:latin typeface="Arial Narrow"/>
                <a:cs typeface="Arial Narrow"/>
              </a:rPr>
              <a:t>e</a:t>
            </a:r>
            <a:r>
              <a:rPr sz="2900" spc="130" dirty="0">
                <a:latin typeface="Arial Narrow"/>
                <a:cs typeface="Arial Narrow"/>
              </a:rPr>
              <a:t> </a:t>
            </a:r>
            <a:r>
              <a:rPr sz="2900" dirty="0">
                <a:latin typeface="Arial Narrow"/>
                <a:cs typeface="Arial Narrow"/>
              </a:rPr>
              <a:t>sure</a:t>
            </a:r>
            <a:r>
              <a:rPr sz="2900" spc="125" dirty="0">
                <a:latin typeface="Arial Narrow"/>
                <a:cs typeface="Arial Narrow"/>
              </a:rPr>
              <a:t> </a:t>
            </a:r>
            <a:r>
              <a:rPr sz="2900" spc="114" dirty="0">
                <a:latin typeface="Arial Narrow"/>
                <a:cs typeface="Arial Narrow"/>
              </a:rPr>
              <a:t>to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235" dirty="0">
                <a:latin typeface="Arial Narrow"/>
                <a:cs typeface="Arial Narrow"/>
              </a:rPr>
              <a:t>f</a:t>
            </a:r>
            <a:r>
              <a:rPr sz="2900" spc="95" dirty="0">
                <a:latin typeface="Arial Narrow"/>
                <a:cs typeface="Arial Narrow"/>
              </a:rPr>
              <a:t>oll</a:t>
            </a:r>
            <a:r>
              <a:rPr sz="2900" spc="70" dirty="0">
                <a:latin typeface="Arial Narrow"/>
                <a:cs typeface="Arial Narrow"/>
              </a:rPr>
              <a:t>o</a:t>
            </a:r>
            <a:r>
              <a:rPr sz="2900" spc="204" dirty="0">
                <a:latin typeface="Arial Narrow"/>
                <a:cs typeface="Arial Narrow"/>
              </a:rPr>
              <a:t>w</a:t>
            </a:r>
            <a:r>
              <a:rPr sz="2900" spc="75" dirty="0">
                <a:latin typeface="Arial Narrow"/>
                <a:cs typeface="Arial Narrow"/>
              </a:rPr>
              <a:t> </a:t>
            </a:r>
            <a:r>
              <a:rPr sz="2900" spc="190" dirty="0">
                <a:latin typeface="Arial Narrow"/>
                <a:cs typeface="Arial Narrow"/>
              </a:rPr>
              <a:t>di</a:t>
            </a:r>
            <a:r>
              <a:rPr sz="2900" spc="170" dirty="0">
                <a:latin typeface="Arial Narrow"/>
                <a:cs typeface="Arial Narrow"/>
              </a:rPr>
              <a:t>r</a:t>
            </a:r>
            <a:r>
              <a:rPr sz="2900" spc="10" dirty="0">
                <a:latin typeface="Arial Narrow"/>
                <a:cs typeface="Arial Narrow"/>
              </a:rPr>
              <a:t>ections</a:t>
            </a:r>
            <a:r>
              <a:rPr sz="2900" spc="110" dirty="0">
                <a:latin typeface="Arial Narrow"/>
                <a:cs typeface="Arial Narrow"/>
              </a:rPr>
              <a:t> </a:t>
            </a:r>
            <a:r>
              <a:rPr sz="2900" spc="135" dirty="0">
                <a:latin typeface="Arial Narrow"/>
                <a:cs typeface="Arial Narrow"/>
              </a:rPr>
              <a:t>ca</a:t>
            </a:r>
            <a:r>
              <a:rPr sz="2900" spc="90" dirty="0">
                <a:latin typeface="Arial Narrow"/>
                <a:cs typeface="Arial Narrow"/>
              </a:rPr>
              <a:t>r</a:t>
            </a:r>
            <a:r>
              <a:rPr sz="2900" spc="120" dirty="0">
                <a:latin typeface="Arial Narrow"/>
                <a:cs typeface="Arial Narrow"/>
              </a:rPr>
              <a:t>eful</a:t>
            </a:r>
            <a:r>
              <a:rPr sz="2900" spc="60" dirty="0">
                <a:latin typeface="Arial Narrow"/>
                <a:cs typeface="Arial Narrow"/>
              </a:rPr>
              <a:t>l</a:t>
            </a:r>
            <a:r>
              <a:rPr sz="2900" spc="100" dirty="0">
                <a:latin typeface="Arial Narrow"/>
                <a:cs typeface="Arial Narrow"/>
              </a:rPr>
              <a:t>y</a:t>
            </a:r>
            <a:r>
              <a:rPr sz="2900" spc="-30" dirty="0">
                <a:latin typeface="Arial Narrow"/>
                <a:cs typeface="Arial Narrow"/>
              </a:rPr>
              <a:t>.</a:t>
            </a:r>
            <a:endParaRPr sz="29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40" dirty="0"/>
              <a:t>A</a:t>
            </a:r>
            <a:r>
              <a:rPr spc="210" dirty="0"/>
              <a:t> f</a:t>
            </a:r>
            <a:r>
              <a:rPr spc="345" dirty="0"/>
              <a:t>e</a:t>
            </a:r>
            <a:r>
              <a:rPr spc="310" dirty="0"/>
              <a:t>w</a:t>
            </a:r>
            <a:r>
              <a:rPr spc="210" dirty="0"/>
              <a:t> </a:t>
            </a:r>
            <a:r>
              <a:rPr spc="245" dirty="0"/>
              <a:t>r</a:t>
            </a:r>
            <a:r>
              <a:rPr spc="90" dirty="0"/>
              <a:t>eminders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buClr>
                <a:srgbClr val="DD8046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b="1" spc="100" dirty="0">
                <a:latin typeface="Arial Narrow"/>
                <a:cs typeface="Arial Narrow"/>
              </a:rPr>
              <a:t>A</a:t>
            </a:r>
            <a:r>
              <a:rPr b="1" spc="60" dirty="0">
                <a:latin typeface="Arial Narrow"/>
                <a:cs typeface="Arial Narrow"/>
              </a:rPr>
              <a:t>s</a:t>
            </a:r>
            <a:r>
              <a:rPr b="1" spc="35" dirty="0">
                <a:latin typeface="Arial Narrow"/>
                <a:cs typeface="Arial Narrow"/>
              </a:rPr>
              <a:t>cendi</a:t>
            </a:r>
            <a:r>
              <a:rPr b="1" spc="25" dirty="0">
                <a:latin typeface="Arial Narrow"/>
                <a:cs typeface="Arial Narrow"/>
              </a:rPr>
              <a:t>n</a:t>
            </a:r>
            <a:r>
              <a:rPr b="1" spc="70" dirty="0">
                <a:latin typeface="Arial Narrow"/>
                <a:cs typeface="Arial Narrow"/>
              </a:rPr>
              <a:t>g</a:t>
            </a:r>
            <a:r>
              <a:rPr b="1" spc="135" dirty="0">
                <a:latin typeface="Arial Narrow"/>
                <a:cs typeface="Arial Narrow"/>
              </a:rPr>
              <a:t> </a:t>
            </a:r>
            <a:r>
              <a:rPr spc="-165" dirty="0">
                <a:latin typeface="Arial"/>
                <a:cs typeface="Arial"/>
              </a:rPr>
              <a:t>–</a:t>
            </a:r>
            <a:r>
              <a:rPr spc="-5" dirty="0">
                <a:latin typeface="Arial"/>
                <a:cs typeface="Arial"/>
              </a:rPr>
              <a:t> </a:t>
            </a:r>
            <a:r>
              <a:rPr spc="45" dirty="0"/>
              <a:t>(</a:t>
            </a:r>
            <a:r>
              <a:rPr spc="90" dirty="0"/>
              <a:t>A</a:t>
            </a:r>
            <a:r>
              <a:rPr spc="170" dirty="0"/>
              <a:t>-</a:t>
            </a:r>
            <a:r>
              <a:rPr spc="-15" dirty="0"/>
              <a:t>Z)</a:t>
            </a:r>
            <a:r>
              <a:rPr spc="110" dirty="0"/>
              <a:t> </a:t>
            </a:r>
            <a:r>
              <a:rPr spc="145" dirty="0"/>
              <a:t>or</a:t>
            </a:r>
            <a:r>
              <a:rPr spc="140" dirty="0"/>
              <a:t> </a:t>
            </a:r>
            <a:r>
              <a:rPr spc="10" dirty="0"/>
              <a:t>(smalle</a:t>
            </a:r>
            <a:r>
              <a:rPr spc="15" dirty="0"/>
              <a:t>s</a:t>
            </a:r>
            <a:r>
              <a:rPr spc="125" dirty="0"/>
              <a:t>t</a:t>
            </a:r>
            <a:r>
              <a:rPr spc="110" dirty="0"/>
              <a:t> </a:t>
            </a:r>
            <a:r>
              <a:rPr spc="114" dirty="0"/>
              <a:t>to</a:t>
            </a:r>
            <a:r>
              <a:rPr spc="140" dirty="0"/>
              <a:t> </a:t>
            </a:r>
            <a:r>
              <a:rPr spc="180" dirty="0"/>
              <a:t>lar</a:t>
            </a:r>
            <a:r>
              <a:rPr spc="225" dirty="0"/>
              <a:t>g</a:t>
            </a:r>
            <a:r>
              <a:rPr spc="10" dirty="0"/>
              <a:t>est</a:t>
            </a:r>
            <a:r>
              <a:rPr spc="-10" dirty="0"/>
              <a:t>)</a:t>
            </a: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b="1" spc="100" dirty="0">
                <a:latin typeface="Arial Narrow"/>
                <a:cs typeface="Arial Narrow"/>
              </a:rPr>
              <a:t>D</a:t>
            </a:r>
            <a:r>
              <a:rPr b="1" spc="80" dirty="0">
                <a:latin typeface="Arial Narrow"/>
                <a:cs typeface="Arial Narrow"/>
              </a:rPr>
              <a:t>e</a:t>
            </a:r>
            <a:r>
              <a:rPr b="1" spc="25" dirty="0">
                <a:latin typeface="Arial Narrow"/>
                <a:cs typeface="Arial Narrow"/>
              </a:rPr>
              <a:t>scending</a:t>
            </a:r>
            <a:r>
              <a:rPr b="1" spc="100" dirty="0">
                <a:latin typeface="Arial Narrow"/>
                <a:cs typeface="Arial Narrow"/>
              </a:rPr>
              <a:t> </a:t>
            </a:r>
            <a:r>
              <a:rPr spc="-165" dirty="0">
                <a:latin typeface="Arial"/>
                <a:cs typeface="Arial"/>
              </a:rPr>
              <a:t>–</a:t>
            </a:r>
            <a:r>
              <a:rPr spc="-5" dirty="0">
                <a:latin typeface="Arial"/>
                <a:cs typeface="Arial"/>
              </a:rPr>
              <a:t> </a:t>
            </a:r>
            <a:r>
              <a:rPr spc="-5" dirty="0"/>
              <a:t>(</a:t>
            </a:r>
            <a:r>
              <a:rPr spc="-15" dirty="0"/>
              <a:t>Z</a:t>
            </a:r>
            <a:r>
              <a:rPr spc="175" dirty="0"/>
              <a:t>-</a:t>
            </a:r>
            <a:r>
              <a:rPr spc="70" dirty="0"/>
              <a:t>A)</a:t>
            </a:r>
            <a:r>
              <a:rPr spc="110" dirty="0"/>
              <a:t> </a:t>
            </a:r>
            <a:r>
              <a:rPr spc="145" dirty="0"/>
              <a:t>or</a:t>
            </a:r>
            <a:r>
              <a:rPr spc="140" dirty="0"/>
              <a:t> </a:t>
            </a:r>
            <a:r>
              <a:rPr spc="90" dirty="0"/>
              <a:t>(l</a:t>
            </a:r>
            <a:r>
              <a:rPr spc="190" dirty="0"/>
              <a:t>a</a:t>
            </a:r>
            <a:r>
              <a:rPr spc="165" dirty="0"/>
              <a:t>r</a:t>
            </a:r>
            <a:r>
              <a:rPr spc="225" dirty="0"/>
              <a:t>g</a:t>
            </a:r>
            <a:r>
              <a:rPr spc="10" dirty="0"/>
              <a:t>est</a:t>
            </a:r>
            <a:r>
              <a:rPr spc="100" dirty="0"/>
              <a:t> </a:t>
            </a:r>
            <a:r>
              <a:rPr spc="114" dirty="0"/>
              <a:t>to</a:t>
            </a:r>
            <a:r>
              <a:rPr spc="140" dirty="0"/>
              <a:t> </a:t>
            </a:r>
            <a:r>
              <a:rPr spc="55" dirty="0"/>
              <a:t>small</a:t>
            </a:r>
            <a:r>
              <a:rPr spc="70" dirty="0"/>
              <a:t>e</a:t>
            </a:r>
            <a:r>
              <a:rPr spc="-75" dirty="0"/>
              <a:t>s</a:t>
            </a:r>
            <a:r>
              <a:rPr spc="-35" dirty="0"/>
              <a:t>t</a:t>
            </a:r>
            <a:r>
              <a:rPr spc="-10" dirty="0"/>
              <a:t>)</a:t>
            </a:r>
          </a:p>
          <a:p>
            <a:pPr marL="332740" marR="707390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b="1" spc="-120" dirty="0">
                <a:latin typeface="Arial Narrow"/>
                <a:cs typeface="Arial Narrow"/>
              </a:rPr>
              <a:t>R</a:t>
            </a:r>
            <a:r>
              <a:rPr b="1" spc="-15" dirty="0">
                <a:latin typeface="Arial Narrow"/>
                <a:cs typeface="Arial Narrow"/>
              </a:rPr>
              <a:t>ecords</a:t>
            </a:r>
            <a:r>
              <a:rPr b="1" spc="120" dirty="0">
                <a:latin typeface="Arial Narrow"/>
                <a:cs typeface="Arial Narrow"/>
              </a:rPr>
              <a:t> </a:t>
            </a:r>
            <a:r>
              <a:rPr spc="-165" dirty="0">
                <a:latin typeface="Arial"/>
                <a:cs typeface="Arial"/>
              </a:rPr>
              <a:t>–</a:t>
            </a:r>
            <a:r>
              <a:rPr spc="-5" dirty="0">
                <a:latin typeface="Arial"/>
                <a:cs typeface="Arial"/>
              </a:rPr>
              <a:t> </a:t>
            </a:r>
            <a:r>
              <a:rPr spc="195" dirty="0"/>
              <a:t>e</a:t>
            </a:r>
            <a:r>
              <a:rPr spc="200" dirty="0"/>
              <a:t>a</a:t>
            </a:r>
            <a:r>
              <a:rPr spc="25" dirty="0"/>
              <a:t>c</a:t>
            </a:r>
            <a:r>
              <a:rPr spc="-55" dirty="0"/>
              <a:t>h</a:t>
            </a:r>
            <a:r>
              <a:rPr spc="120" dirty="0"/>
              <a:t> </a:t>
            </a:r>
            <a:r>
              <a:rPr spc="110" dirty="0"/>
              <a:t>r</a:t>
            </a:r>
            <a:r>
              <a:rPr spc="30" dirty="0"/>
              <a:t>o</a:t>
            </a:r>
            <a:r>
              <a:rPr spc="204" dirty="0"/>
              <a:t>w</a:t>
            </a:r>
            <a:r>
              <a:rPr spc="125" dirty="0"/>
              <a:t> </a:t>
            </a:r>
            <a:r>
              <a:rPr spc="204" dirty="0"/>
              <a:t>of</a:t>
            </a:r>
            <a:r>
              <a:rPr spc="215" dirty="0"/>
              <a:t> </a:t>
            </a:r>
            <a:r>
              <a:rPr spc="275" dirty="0"/>
              <a:t>d</a:t>
            </a:r>
            <a:r>
              <a:rPr spc="285" dirty="0"/>
              <a:t>a</a:t>
            </a:r>
            <a:r>
              <a:rPr spc="195" dirty="0"/>
              <a:t>ta</a:t>
            </a:r>
            <a:r>
              <a:rPr spc="110" dirty="0"/>
              <a:t> </a:t>
            </a:r>
            <a:r>
              <a:rPr spc="65" dirty="0"/>
              <a:t>und</a:t>
            </a:r>
            <a:r>
              <a:rPr spc="70" dirty="0"/>
              <a:t>e</a:t>
            </a:r>
            <a:r>
              <a:rPr spc="170" dirty="0"/>
              <a:t>r</a:t>
            </a:r>
            <a:r>
              <a:rPr spc="140" dirty="0"/>
              <a:t> </a:t>
            </a:r>
            <a:r>
              <a:rPr spc="65" dirty="0"/>
              <a:t>the</a:t>
            </a:r>
            <a:r>
              <a:rPr spc="140" dirty="0"/>
              <a:t> </a:t>
            </a:r>
            <a:r>
              <a:rPr spc="10" dirty="0"/>
              <a:t>colu</a:t>
            </a:r>
            <a:r>
              <a:rPr dirty="0"/>
              <a:t>m</a:t>
            </a:r>
            <a:r>
              <a:rPr spc="-55" dirty="0"/>
              <a:t>n</a:t>
            </a:r>
            <a:r>
              <a:rPr spc="-30" dirty="0"/>
              <a:t> </a:t>
            </a:r>
            <a:r>
              <a:rPr spc="114" dirty="0"/>
              <a:t>he</a:t>
            </a:r>
            <a:r>
              <a:rPr spc="120" dirty="0"/>
              <a:t>a</a:t>
            </a:r>
            <a:r>
              <a:rPr spc="135" dirty="0"/>
              <a:t>din</a:t>
            </a:r>
            <a:r>
              <a:rPr spc="175" dirty="0"/>
              <a:t>g</a:t>
            </a:r>
            <a:r>
              <a:rPr spc="-254" dirty="0"/>
              <a:t>s</a:t>
            </a:r>
            <a:r>
              <a:rPr spc="-30" dirty="0"/>
              <a:t>.</a:t>
            </a:r>
          </a:p>
          <a:p>
            <a:pPr marL="332740" marR="508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pc="-15" dirty="0"/>
              <a:t>Be</a:t>
            </a:r>
            <a:r>
              <a:rPr spc="140" dirty="0"/>
              <a:t> </a:t>
            </a:r>
            <a:r>
              <a:rPr dirty="0"/>
              <a:t>sure</a:t>
            </a:r>
            <a:r>
              <a:rPr spc="125" dirty="0"/>
              <a:t> </a:t>
            </a:r>
            <a:r>
              <a:rPr spc="114" dirty="0"/>
              <a:t>to</a:t>
            </a:r>
            <a:r>
              <a:rPr spc="145" dirty="0"/>
              <a:t> </a:t>
            </a:r>
            <a:r>
              <a:rPr spc="30" dirty="0"/>
              <a:t>sel</a:t>
            </a:r>
            <a:r>
              <a:rPr spc="40" dirty="0"/>
              <a:t>e</a:t>
            </a:r>
            <a:r>
              <a:rPr spc="15" dirty="0"/>
              <a:t>ct</a:t>
            </a:r>
            <a:r>
              <a:rPr spc="120" dirty="0"/>
              <a:t> </a:t>
            </a:r>
            <a:r>
              <a:rPr spc="70" dirty="0"/>
              <a:t>(hi</a:t>
            </a:r>
            <a:r>
              <a:rPr spc="110" dirty="0"/>
              <a:t>g</a:t>
            </a:r>
            <a:r>
              <a:rPr spc="90" dirty="0"/>
              <a:t>hligh</a:t>
            </a:r>
            <a:r>
              <a:rPr spc="60" dirty="0"/>
              <a:t>t</a:t>
            </a:r>
            <a:r>
              <a:rPr spc="-10" dirty="0"/>
              <a:t>)</a:t>
            </a:r>
            <a:r>
              <a:rPr spc="120" dirty="0"/>
              <a:t> </a:t>
            </a:r>
            <a:r>
              <a:rPr spc="155" dirty="0"/>
              <a:t>all</a:t>
            </a:r>
            <a:r>
              <a:rPr spc="135" dirty="0"/>
              <a:t> </a:t>
            </a:r>
            <a:r>
              <a:rPr spc="5" dirty="0"/>
              <a:t>cells</a:t>
            </a:r>
            <a:r>
              <a:rPr spc="130" dirty="0"/>
              <a:t> </a:t>
            </a:r>
            <a:r>
              <a:rPr spc="204" dirty="0"/>
              <a:t>of</a:t>
            </a:r>
            <a:r>
              <a:rPr spc="210" dirty="0"/>
              <a:t> </a:t>
            </a:r>
            <a:r>
              <a:rPr spc="155" dirty="0"/>
              <a:t>all</a:t>
            </a:r>
            <a:r>
              <a:rPr spc="135" dirty="0"/>
              <a:t> </a:t>
            </a:r>
            <a:r>
              <a:rPr spc="100" dirty="0"/>
              <a:t>reco</a:t>
            </a:r>
            <a:r>
              <a:rPr spc="75" dirty="0"/>
              <a:t>r</a:t>
            </a:r>
            <a:r>
              <a:rPr spc="25" dirty="0"/>
              <a:t>ds</a:t>
            </a:r>
            <a:r>
              <a:rPr spc="10" dirty="0"/>
              <a:t> </a:t>
            </a:r>
            <a:r>
              <a:rPr spc="275" dirty="0"/>
              <a:t>be</a:t>
            </a:r>
            <a:r>
              <a:rPr spc="80" dirty="0"/>
              <a:t>f</a:t>
            </a:r>
            <a:r>
              <a:rPr spc="135" dirty="0"/>
              <a:t>ore</a:t>
            </a:r>
            <a:r>
              <a:rPr spc="110" dirty="0"/>
              <a:t> </a:t>
            </a:r>
            <a:r>
              <a:rPr spc="175" dirty="0"/>
              <a:t>y</a:t>
            </a:r>
            <a:r>
              <a:rPr spc="35" dirty="0"/>
              <a:t>ou</a:t>
            </a:r>
            <a:r>
              <a:rPr spc="130" dirty="0"/>
              <a:t> </a:t>
            </a:r>
            <a:r>
              <a:rPr spc="25" dirty="0"/>
              <a:t>so</a:t>
            </a:r>
            <a:r>
              <a:rPr spc="75" dirty="0"/>
              <a:t>r</a:t>
            </a:r>
            <a:r>
              <a:rPr spc="45" dirty="0"/>
              <a:t>t,</a:t>
            </a:r>
            <a:r>
              <a:rPr spc="120" dirty="0"/>
              <a:t> </a:t>
            </a:r>
            <a:r>
              <a:rPr spc="100" dirty="0"/>
              <a:t>othe</a:t>
            </a:r>
            <a:r>
              <a:rPr spc="75" dirty="0"/>
              <a:t>r</a:t>
            </a:r>
            <a:r>
              <a:rPr spc="55" dirty="0"/>
              <a:t>wise</a:t>
            </a:r>
            <a:r>
              <a:rPr spc="114" dirty="0"/>
              <a:t> </a:t>
            </a:r>
            <a:r>
              <a:rPr spc="175" dirty="0"/>
              <a:t>y</a:t>
            </a:r>
            <a:r>
              <a:rPr spc="35" dirty="0"/>
              <a:t>ou</a:t>
            </a:r>
            <a:r>
              <a:rPr spc="130" dirty="0"/>
              <a:t> </a:t>
            </a:r>
            <a:r>
              <a:rPr spc="80" dirty="0"/>
              <a:t>might</a:t>
            </a:r>
            <a:r>
              <a:rPr spc="140" dirty="0"/>
              <a:t> </a:t>
            </a:r>
            <a:r>
              <a:rPr spc="70" dirty="0"/>
              <a:t>jumbl</a:t>
            </a:r>
            <a:r>
              <a:rPr spc="90" dirty="0"/>
              <a:t>e</a:t>
            </a:r>
            <a:r>
              <a:rPr spc="150" dirty="0"/>
              <a:t> </a:t>
            </a:r>
            <a:r>
              <a:rPr spc="105" dirty="0"/>
              <a:t>up</a:t>
            </a:r>
            <a:r>
              <a:rPr spc="140" dirty="0"/>
              <a:t> </a:t>
            </a:r>
            <a:r>
              <a:rPr spc="65" dirty="0"/>
              <a:t>the</a:t>
            </a:r>
            <a:r>
              <a:rPr spc="35" dirty="0"/>
              <a:t> </a:t>
            </a:r>
            <a:r>
              <a:rPr spc="100" dirty="0"/>
              <a:t>reco</a:t>
            </a:r>
            <a:r>
              <a:rPr spc="75" dirty="0"/>
              <a:t>r</a:t>
            </a:r>
            <a:r>
              <a:rPr spc="25" dirty="0"/>
              <a:t>ds</a:t>
            </a:r>
            <a:r>
              <a:rPr spc="105" dirty="0"/>
              <a:t> </a:t>
            </a:r>
            <a:r>
              <a:rPr spc="155" dirty="0"/>
              <a:t>and</a:t>
            </a:r>
            <a:r>
              <a:rPr spc="140" dirty="0"/>
              <a:t> </a:t>
            </a:r>
            <a:r>
              <a:rPr spc="25" dirty="0"/>
              <a:t>th</a:t>
            </a:r>
            <a:r>
              <a:rPr spc="-5" dirty="0"/>
              <a:t>e</a:t>
            </a:r>
            <a:r>
              <a:rPr spc="260" dirty="0"/>
              <a:t>y</a:t>
            </a:r>
            <a:r>
              <a:rPr spc="140" dirty="0"/>
              <a:t> </a:t>
            </a:r>
            <a:r>
              <a:rPr spc="195" dirty="0"/>
              <a:t>w</a:t>
            </a:r>
            <a:r>
              <a:rPr spc="100" dirty="0"/>
              <a:t>il</a:t>
            </a:r>
            <a:r>
              <a:rPr spc="105" dirty="0"/>
              <a:t>l</a:t>
            </a:r>
            <a:r>
              <a:rPr spc="150" dirty="0"/>
              <a:t> </a:t>
            </a:r>
            <a:r>
              <a:rPr spc="25" dirty="0"/>
              <a:t>no</a:t>
            </a:r>
            <a:r>
              <a:rPr spc="140" dirty="0"/>
              <a:t> </a:t>
            </a:r>
            <a:r>
              <a:rPr spc="100" dirty="0"/>
              <a:t>lon</a:t>
            </a:r>
            <a:r>
              <a:rPr spc="70" dirty="0"/>
              <a:t>g</a:t>
            </a:r>
            <a:r>
              <a:rPr spc="145" dirty="0"/>
              <a:t>er</a:t>
            </a:r>
            <a:r>
              <a:rPr spc="140" dirty="0"/>
              <a:t> </a:t>
            </a:r>
            <a:r>
              <a:rPr spc="195" dirty="0"/>
              <a:t>be</a:t>
            </a:r>
            <a:r>
              <a:rPr spc="135" dirty="0"/>
              <a:t> </a:t>
            </a:r>
            <a:r>
              <a:rPr spc="5" dirty="0"/>
              <a:t>v</a:t>
            </a:r>
            <a:r>
              <a:rPr spc="165" dirty="0"/>
              <a:t>ali</a:t>
            </a:r>
            <a:r>
              <a:rPr spc="280" dirty="0"/>
              <a:t>d</a:t>
            </a:r>
            <a:r>
              <a:rPr spc="-30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5" dirty="0"/>
              <a:t>S</a:t>
            </a:r>
            <a:r>
              <a:rPr spc="-15" dirty="0"/>
              <a:t>o</a:t>
            </a:r>
            <a:r>
              <a:rPr spc="335" dirty="0"/>
              <a:t>r</a:t>
            </a:r>
            <a:r>
              <a:rPr spc="170" dirty="0"/>
              <a:t>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602569"/>
            <a:ext cx="7335520" cy="584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marR="5080" indent="-320040">
              <a:lnSpc>
                <a:spcPct val="100000"/>
              </a:lnSpc>
              <a:buClr>
                <a:srgbClr val="DD8046"/>
              </a:buClr>
              <a:buSzPct val="60000"/>
              <a:buFont typeface="Wingdings"/>
              <a:buChar char=""/>
              <a:tabLst>
                <a:tab pos="333375" algn="l"/>
              </a:tabLst>
            </a:pPr>
            <a:r>
              <a:rPr sz="2000" spc="80" dirty="0">
                <a:latin typeface="Arial Narrow"/>
                <a:cs typeface="Arial Narrow"/>
              </a:rPr>
              <a:t>Sp</a:t>
            </a:r>
            <a:r>
              <a:rPr sz="2000" spc="45" dirty="0">
                <a:latin typeface="Arial Narrow"/>
                <a:cs typeface="Arial Narrow"/>
              </a:rPr>
              <a:t>r</a:t>
            </a:r>
            <a:r>
              <a:rPr sz="2000" spc="50" dirty="0">
                <a:latin typeface="Arial Narrow"/>
                <a:cs typeface="Arial Narrow"/>
              </a:rPr>
              <a:t>eads</a:t>
            </a:r>
            <a:r>
              <a:rPr sz="2000" spc="40" dirty="0">
                <a:latin typeface="Arial Narrow"/>
                <a:cs typeface="Arial Narrow"/>
              </a:rPr>
              <a:t>h</a:t>
            </a:r>
            <a:r>
              <a:rPr sz="2000" spc="80" dirty="0">
                <a:latin typeface="Arial Narrow"/>
                <a:cs typeface="Arial Narrow"/>
              </a:rPr>
              <a:t>eet</a:t>
            </a:r>
            <a:r>
              <a:rPr sz="2000" spc="40" dirty="0">
                <a:latin typeface="Arial Narrow"/>
                <a:cs typeface="Arial Narrow"/>
              </a:rPr>
              <a:t> </a:t>
            </a:r>
            <a:r>
              <a:rPr sz="2000" spc="-15" dirty="0">
                <a:latin typeface="Arial Narrow"/>
                <a:cs typeface="Arial Narrow"/>
              </a:rPr>
              <a:t>S</a:t>
            </a:r>
            <a:r>
              <a:rPr sz="2000" dirty="0">
                <a:latin typeface="Arial Narrow"/>
                <a:cs typeface="Arial Narrow"/>
              </a:rPr>
              <a:t>o</a:t>
            </a:r>
            <a:r>
              <a:rPr sz="2000" spc="95" dirty="0">
                <a:latin typeface="Arial Narrow"/>
                <a:cs typeface="Arial Narrow"/>
              </a:rPr>
              <a:t>ft</a:t>
            </a:r>
            <a:r>
              <a:rPr sz="2000" spc="155" dirty="0">
                <a:latin typeface="Arial Narrow"/>
                <a:cs typeface="Arial Narrow"/>
              </a:rPr>
              <a:t>w</a:t>
            </a:r>
            <a:r>
              <a:rPr sz="2000" spc="130" dirty="0">
                <a:latin typeface="Arial Narrow"/>
                <a:cs typeface="Arial Narrow"/>
              </a:rPr>
              <a:t>are</a:t>
            </a:r>
            <a:r>
              <a:rPr sz="2000" spc="60" dirty="0">
                <a:latin typeface="Arial Narrow"/>
                <a:cs typeface="Arial Narrow"/>
              </a:rPr>
              <a:t> </a:t>
            </a:r>
            <a:r>
              <a:rPr sz="2000" spc="110" dirty="0">
                <a:latin typeface="Arial Narrow"/>
                <a:cs typeface="Arial Narrow"/>
              </a:rPr>
              <a:t>all</a:t>
            </a:r>
            <a:r>
              <a:rPr sz="2000" spc="25" dirty="0">
                <a:latin typeface="Arial Narrow"/>
                <a:cs typeface="Arial Narrow"/>
              </a:rPr>
              <a:t>o</a:t>
            </a:r>
            <a:r>
              <a:rPr sz="2000" dirty="0">
                <a:latin typeface="Arial Narrow"/>
                <a:cs typeface="Arial Narrow"/>
              </a:rPr>
              <a:t>ws</a:t>
            </a:r>
            <a:r>
              <a:rPr sz="2000" spc="55" dirty="0">
                <a:latin typeface="Arial Narrow"/>
                <a:cs typeface="Arial Narrow"/>
              </a:rPr>
              <a:t> </a:t>
            </a:r>
            <a:r>
              <a:rPr sz="2000" spc="125" dirty="0">
                <a:latin typeface="Arial Narrow"/>
                <a:cs typeface="Arial Narrow"/>
              </a:rPr>
              <a:t>y</a:t>
            </a:r>
            <a:r>
              <a:rPr sz="2000" spc="25" dirty="0">
                <a:latin typeface="Arial Narrow"/>
                <a:cs typeface="Arial Narrow"/>
              </a:rPr>
              <a:t>ou</a:t>
            </a:r>
            <a:r>
              <a:rPr sz="2000" spc="85" dirty="0">
                <a:latin typeface="Arial Narrow"/>
                <a:cs typeface="Arial Narrow"/>
              </a:rPr>
              <a:t> </a:t>
            </a:r>
            <a:r>
              <a:rPr sz="2000" spc="80" dirty="0">
                <a:latin typeface="Arial Narrow"/>
                <a:cs typeface="Arial Narrow"/>
              </a:rPr>
              <a:t>to</a:t>
            </a:r>
            <a:r>
              <a:rPr sz="2000" spc="85" dirty="0">
                <a:latin typeface="Arial Narrow"/>
                <a:cs typeface="Arial Narrow"/>
              </a:rPr>
              <a:t> </a:t>
            </a:r>
            <a:r>
              <a:rPr sz="2000" spc="-35" dirty="0">
                <a:latin typeface="Arial Narrow"/>
                <a:cs typeface="Arial Narrow"/>
              </a:rPr>
              <a:t>so</a:t>
            </a:r>
            <a:r>
              <a:rPr sz="2000" spc="150" dirty="0">
                <a:latin typeface="Arial Narrow"/>
                <a:cs typeface="Arial Narrow"/>
              </a:rPr>
              <a:t>r</a:t>
            </a:r>
            <a:r>
              <a:rPr sz="2000" spc="85" dirty="0">
                <a:latin typeface="Arial Narrow"/>
                <a:cs typeface="Arial Narrow"/>
              </a:rPr>
              <a:t>t</a:t>
            </a:r>
            <a:r>
              <a:rPr sz="2000" spc="55" dirty="0">
                <a:latin typeface="Arial Narrow"/>
                <a:cs typeface="Arial Narrow"/>
              </a:rPr>
              <a:t> </a:t>
            </a:r>
            <a:r>
              <a:rPr sz="2000" spc="75" dirty="0">
                <a:latin typeface="Arial Narrow"/>
                <a:cs typeface="Arial Narrow"/>
              </a:rPr>
              <a:t>r</a:t>
            </a:r>
            <a:r>
              <a:rPr sz="2000" spc="130" dirty="0">
                <a:latin typeface="Arial Narrow"/>
                <a:cs typeface="Arial Narrow"/>
              </a:rPr>
              <a:t>e</a:t>
            </a:r>
            <a:r>
              <a:rPr sz="2000" spc="60" dirty="0">
                <a:latin typeface="Arial Narrow"/>
                <a:cs typeface="Arial Narrow"/>
              </a:rPr>
              <a:t>co</a:t>
            </a:r>
            <a:r>
              <a:rPr sz="2000" spc="40" dirty="0">
                <a:latin typeface="Arial Narrow"/>
                <a:cs typeface="Arial Narrow"/>
              </a:rPr>
              <a:t>r</a:t>
            </a:r>
            <a:r>
              <a:rPr sz="2000" spc="15" dirty="0">
                <a:latin typeface="Arial Narrow"/>
                <a:cs typeface="Arial Narrow"/>
              </a:rPr>
              <a:t>ds</a:t>
            </a:r>
            <a:r>
              <a:rPr sz="2000" spc="60" dirty="0">
                <a:latin typeface="Arial Narrow"/>
                <a:cs typeface="Arial Narrow"/>
              </a:rPr>
              <a:t> </a:t>
            </a:r>
            <a:r>
              <a:rPr sz="2000" spc="5" dirty="0">
                <a:latin typeface="Arial Narrow"/>
                <a:cs typeface="Arial Narrow"/>
              </a:rPr>
              <a:t>i</a:t>
            </a:r>
            <a:r>
              <a:rPr sz="2000" spc="25" dirty="0">
                <a:latin typeface="Arial Narrow"/>
                <a:cs typeface="Arial Narrow"/>
              </a:rPr>
              <a:t>n</a:t>
            </a:r>
            <a:r>
              <a:rPr sz="2000" spc="85" dirty="0">
                <a:latin typeface="Arial Narrow"/>
                <a:cs typeface="Arial Narrow"/>
              </a:rPr>
              <a:t> </a:t>
            </a:r>
            <a:r>
              <a:rPr sz="2000" spc="190" dirty="0">
                <a:latin typeface="Arial Narrow"/>
                <a:cs typeface="Arial Narrow"/>
              </a:rPr>
              <a:t>a</a:t>
            </a:r>
            <a:r>
              <a:rPr sz="2000" spc="80" dirty="0">
                <a:latin typeface="Arial Narrow"/>
                <a:cs typeface="Arial Narrow"/>
              </a:rPr>
              <a:t> </a:t>
            </a:r>
            <a:r>
              <a:rPr sz="2000" spc="30" dirty="0">
                <a:latin typeface="Arial Narrow"/>
                <a:cs typeface="Arial Narrow"/>
              </a:rPr>
              <a:t>sp</a:t>
            </a:r>
            <a:r>
              <a:rPr sz="2000" spc="40" dirty="0">
                <a:latin typeface="Arial Narrow"/>
                <a:cs typeface="Arial Narrow"/>
              </a:rPr>
              <a:t>e</a:t>
            </a:r>
            <a:r>
              <a:rPr sz="2000" spc="75" dirty="0">
                <a:latin typeface="Arial Narrow"/>
                <a:cs typeface="Arial Narrow"/>
              </a:rPr>
              <a:t>cif</a:t>
            </a:r>
            <a:r>
              <a:rPr sz="2000" dirty="0">
                <a:latin typeface="Arial Narrow"/>
                <a:cs typeface="Arial Narrow"/>
              </a:rPr>
              <a:t>i</a:t>
            </a:r>
            <a:r>
              <a:rPr sz="2000" spc="15" dirty="0">
                <a:latin typeface="Arial Narrow"/>
                <a:cs typeface="Arial Narrow"/>
              </a:rPr>
              <a:t>c</a:t>
            </a:r>
            <a:r>
              <a:rPr sz="2000" spc="70" dirty="0">
                <a:latin typeface="Arial Narrow"/>
                <a:cs typeface="Arial Narrow"/>
              </a:rPr>
              <a:t> </a:t>
            </a:r>
            <a:r>
              <a:rPr sz="2000" spc="125" dirty="0">
                <a:latin typeface="Arial Narrow"/>
                <a:cs typeface="Arial Narrow"/>
              </a:rPr>
              <a:t>o</a:t>
            </a:r>
            <a:r>
              <a:rPr sz="2000" spc="80" dirty="0">
                <a:latin typeface="Arial Narrow"/>
                <a:cs typeface="Arial Narrow"/>
              </a:rPr>
              <a:t>r</a:t>
            </a:r>
            <a:r>
              <a:rPr sz="2000" spc="130" dirty="0">
                <a:latin typeface="Arial Narrow"/>
                <a:cs typeface="Arial Narrow"/>
              </a:rPr>
              <a:t>der</a:t>
            </a:r>
            <a:r>
              <a:rPr sz="2000" spc="90" dirty="0">
                <a:latin typeface="Arial Narrow"/>
                <a:cs typeface="Arial Narrow"/>
              </a:rPr>
              <a:t> </a:t>
            </a:r>
            <a:r>
              <a:rPr sz="2000" spc="-114" dirty="0">
                <a:latin typeface="Arial"/>
                <a:cs typeface="Arial"/>
              </a:rPr>
              <a:t>–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105" dirty="0">
                <a:latin typeface="Arial Narrow"/>
                <a:cs typeface="Arial Narrow"/>
              </a:rPr>
              <a:t>alphabetica</a:t>
            </a:r>
            <a:r>
              <a:rPr sz="2000" spc="35" dirty="0">
                <a:latin typeface="Arial Narrow"/>
                <a:cs typeface="Arial Narrow"/>
              </a:rPr>
              <a:t>l</a:t>
            </a:r>
            <a:r>
              <a:rPr sz="2000" spc="-20" dirty="0">
                <a:latin typeface="Arial Narrow"/>
                <a:cs typeface="Arial Narrow"/>
              </a:rPr>
              <a:t>,</a:t>
            </a:r>
            <a:r>
              <a:rPr sz="2000" spc="60" dirty="0">
                <a:latin typeface="Arial Narrow"/>
                <a:cs typeface="Arial Narrow"/>
              </a:rPr>
              <a:t> </a:t>
            </a:r>
            <a:r>
              <a:rPr sz="2000" spc="-40" dirty="0">
                <a:latin typeface="Arial Narrow"/>
                <a:cs typeface="Arial Narrow"/>
              </a:rPr>
              <a:t>nu</a:t>
            </a:r>
            <a:r>
              <a:rPr sz="2000" spc="-65" dirty="0">
                <a:latin typeface="Arial Narrow"/>
                <a:cs typeface="Arial Narrow"/>
              </a:rPr>
              <a:t>m</a:t>
            </a:r>
            <a:r>
              <a:rPr sz="2000" spc="125" dirty="0">
                <a:latin typeface="Arial Narrow"/>
                <a:cs typeface="Arial Narrow"/>
              </a:rPr>
              <a:t>e</a:t>
            </a:r>
            <a:r>
              <a:rPr sz="2000" spc="80" dirty="0">
                <a:latin typeface="Arial Narrow"/>
                <a:cs typeface="Arial Narrow"/>
              </a:rPr>
              <a:t>r</a:t>
            </a:r>
            <a:r>
              <a:rPr sz="2000" spc="50" dirty="0">
                <a:latin typeface="Arial Narrow"/>
                <a:cs typeface="Arial Narrow"/>
              </a:rPr>
              <a:t>ical</a:t>
            </a:r>
            <a:r>
              <a:rPr sz="2000" spc="40" dirty="0">
                <a:latin typeface="Arial Narrow"/>
                <a:cs typeface="Arial Narrow"/>
              </a:rPr>
              <a:t>,</a:t>
            </a:r>
            <a:r>
              <a:rPr sz="2000" spc="65" dirty="0">
                <a:latin typeface="Arial Narrow"/>
                <a:cs typeface="Arial Narrow"/>
              </a:rPr>
              <a:t> </a:t>
            </a:r>
            <a:r>
              <a:rPr sz="2000" spc="25" dirty="0">
                <a:latin typeface="Arial Narrow"/>
                <a:cs typeface="Arial Narrow"/>
              </a:rPr>
              <a:t>etc.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3400" y="3189846"/>
            <a:ext cx="3088513" cy="34094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83540" y="2280160"/>
            <a:ext cx="3768090" cy="80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 Narrow"/>
                <a:cs typeface="Arial Narrow"/>
              </a:rPr>
              <a:t>Ex</a:t>
            </a:r>
            <a:r>
              <a:rPr sz="1800" b="1" spc="75" dirty="0">
                <a:solidFill>
                  <a:srgbClr val="FF0000"/>
                </a:solidFill>
                <a:latin typeface="Arial Narrow"/>
                <a:cs typeface="Arial Narrow"/>
              </a:rPr>
              <a:t>ample</a:t>
            </a:r>
            <a:r>
              <a:rPr sz="1800" b="1" spc="-25" dirty="0">
                <a:solidFill>
                  <a:srgbClr val="FF0000"/>
                </a:solidFill>
                <a:latin typeface="Arial Narrow"/>
                <a:cs typeface="Arial Narrow"/>
              </a:rPr>
              <a:t>:</a:t>
            </a:r>
            <a:r>
              <a:rPr sz="1800" b="1" spc="40" dirty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1800" spc="85" dirty="0">
                <a:solidFill>
                  <a:srgbClr val="FF0000"/>
                </a:solidFill>
                <a:latin typeface="Arial Narrow"/>
                <a:cs typeface="Arial Narrow"/>
              </a:rPr>
              <a:t>Sprea</a:t>
            </a:r>
            <a:r>
              <a:rPr sz="1800" dirty="0">
                <a:solidFill>
                  <a:srgbClr val="FF0000"/>
                </a:solidFill>
                <a:latin typeface="Arial Narrow"/>
                <a:cs typeface="Arial Narrow"/>
              </a:rPr>
              <a:t>ds</a:t>
            </a:r>
            <a:r>
              <a:rPr sz="1800" spc="5" dirty="0">
                <a:solidFill>
                  <a:srgbClr val="FF0000"/>
                </a:solidFill>
                <a:latin typeface="Arial Narrow"/>
                <a:cs typeface="Arial Narrow"/>
              </a:rPr>
              <a:t>h</a:t>
            </a:r>
            <a:r>
              <a:rPr sz="1800" spc="75" dirty="0">
                <a:solidFill>
                  <a:srgbClr val="FF0000"/>
                </a:solidFill>
                <a:latin typeface="Arial Narrow"/>
                <a:cs typeface="Arial Narrow"/>
              </a:rPr>
              <a:t>eet</a:t>
            </a:r>
            <a:r>
              <a:rPr sz="1800" spc="50" dirty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1800" spc="90" dirty="0">
                <a:solidFill>
                  <a:srgbClr val="FF0000"/>
                </a:solidFill>
                <a:latin typeface="Arial Narrow"/>
                <a:cs typeface="Arial Narrow"/>
              </a:rPr>
              <a:t>bel</a:t>
            </a:r>
            <a:r>
              <a:rPr sz="1800" spc="70" dirty="0">
                <a:solidFill>
                  <a:srgbClr val="FF0000"/>
                </a:solidFill>
                <a:latin typeface="Arial Narrow"/>
                <a:cs typeface="Arial Narrow"/>
              </a:rPr>
              <a:t>o</a:t>
            </a:r>
            <a:r>
              <a:rPr sz="1800" spc="125" dirty="0">
                <a:solidFill>
                  <a:srgbClr val="FF0000"/>
                </a:solidFill>
                <a:latin typeface="Arial Narrow"/>
                <a:cs typeface="Arial Narrow"/>
              </a:rPr>
              <a:t>w</a:t>
            </a:r>
            <a:r>
              <a:rPr sz="1800" spc="85" dirty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1800" spc="-30" dirty="0">
                <a:solidFill>
                  <a:srgbClr val="FF0000"/>
                </a:solidFill>
                <a:latin typeface="Arial Narrow"/>
                <a:cs typeface="Arial Narrow"/>
              </a:rPr>
              <a:t>i</a:t>
            </a:r>
            <a:r>
              <a:rPr sz="1800" spc="-55" dirty="0">
                <a:solidFill>
                  <a:srgbClr val="FF0000"/>
                </a:solidFill>
                <a:latin typeface="Arial Narrow"/>
                <a:cs typeface="Arial Narrow"/>
              </a:rPr>
              <a:t>s</a:t>
            </a:r>
            <a:r>
              <a:rPr sz="1800" spc="85" dirty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1800" spc="15" dirty="0">
                <a:solidFill>
                  <a:srgbClr val="FF0000"/>
                </a:solidFill>
                <a:latin typeface="Arial Narrow"/>
                <a:cs typeface="Arial Narrow"/>
              </a:rPr>
              <a:t>so</a:t>
            </a:r>
            <a:r>
              <a:rPr sz="1800" spc="40" dirty="0">
                <a:solidFill>
                  <a:srgbClr val="FF0000"/>
                </a:solidFill>
                <a:latin typeface="Arial Narrow"/>
                <a:cs typeface="Arial Narrow"/>
              </a:rPr>
              <a:t>r</a:t>
            </a:r>
            <a:r>
              <a:rPr sz="1800" spc="105" dirty="0">
                <a:solidFill>
                  <a:srgbClr val="FF0000"/>
                </a:solidFill>
                <a:latin typeface="Arial Narrow"/>
                <a:cs typeface="Arial Narrow"/>
              </a:rPr>
              <a:t>ted</a:t>
            </a:r>
            <a:r>
              <a:rPr sz="1800" spc="90" dirty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1800" spc="10" dirty="0">
                <a:solidFill>
                  <a:srgbClr val="FF0000"/>
                </a:solidFill>
                <a:latin typeface="Arial Narrow"/>
                <a:cs typeface="Arial Narrow"/>
              </a:rPr>
              <a:t>in</a:t>
            </a:r>
            <a:r>
              <a:rPr sz="1800" spc="5" dirty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1800" spc="114" dirty="0">
                <a:solidFill>
                  <a:srgbClr val="FF0000"/>
                </a:solidFill>
                <a:latin typeface="Arial Narrow"/>
                <a:cs typeface="Arial Narrow"/>
              </a:rPr>
              <a:t>A</a:t>
            </a:r>
            <a:r>
              <a:rPr sz="1800" spc="40" dirty="0">
                <a:solidFill>
                  <a:srgbClr val="FF0000"/>
                </a:solidFill>
                <a:latin typeface="Arial Narrow"/>
                <a:cs typeface="Arial Narrow"/>
              </a:rPr>
              <a:t>l</a:t>
            </a:r>
            <a:r>
              <a:rPr sz="1800" spc="65" dirty="0">
                <a:solidFill>
                  <a:srgbClr val="FF0000"/>
                </a:solidFill>
                <a:latin typeface="Arial Narrow"/>
                <a:cs typeface="Arial Narrow"/>
              </a:rPr>
              <a:t>ph</a:t>
            </a:r>
            <a:r>
              <a:rPr sz="1800" spc="135" dirty="0">
                <a:solidFill>
                  <a:srgbClr val="FF0000"/>
                </a:solidFill>
                <a:latin typeface="Arial Narrow"/>
                <a:cs typeface="Arial Narrow"/>
              </a:rPr>
              <a:t>abe</a:t>
            </a:r>
            <a:r>
              <a:rPr sz="1800" spc="70" dirty="0">
                <a:solidFill>
                  <a:srgbClr val="FF0000"/>
                </a:solidFill>
                <a:latin typeface="Arial Narrow"/>
                <a:cs typeface="Arial Narrow"/>
              </a:rPr>
              <a:t>t</a:t>
            </a:r>
            <a:r>
              <a:rPr sz="1800" spc="60" dirty="0">
                <a:solidFill>
                  <a:srgbClr val="FF0000"/>
                </a:solidFill>
                <a:latin typeface="Arial Narrow"/>
                <a:cs typeface="Arial Narrow"/>
              </a:rPr>
              <a:t>ica</a:t>
            </a:r>
            <a:r>
              <a:rPr sz="1800" spc="35" dirty="0">
                <a:solidFill>
                  <a:srgbClr val="FF0000"/>
                </a:solidFill>
                <a:latin typeface="Arial Narrow"/>
                <a:cs typeface="Arial Narrow"/>
              </a:rPr>
              <a:t>l</a:t>
            </a:r>
            <a:r>
              <a:rPr sz="1800" spc="55" dirty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1800" spc="100" dirty="0">
                <a:solidFill>
                  <a:srgbClr val="FF0000"/>
                </a:solidFill>
                <a:latin typeface="Arial Narrow"/>
                <a:cs typeface="Arial Narrow"/>
              </a:rPr>
              <a:t>order</a:t>
            </a:r>
            <a:r>
              <a:rPr sz="1800" spc="85" dirty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1800" spc="75" dirty="0">
                <a:solidFill>
                  <a:srgbClr val="FF0000"/>
                </a:solidFill>
                <a:latin typeface="Arial Narrow"/>
                <a:cs typeface="Arial Narrow"/>
              </a:rPr>
              <a:t>b</a:t>
            </a:r>
            <a:r>
              <a:rPr sz="1800" spc="155" dirty="0">
                <a:solidFill>
                  <a:srgbClr val="FF0000"/>
                </a:solidFill>
                <a:latin typeface="Arial Narrow"/>
                <a:cs typeface="Arial Narrow"/>
              </a:rPr>
              <a:t>y</a:t>
            </a:r>
            <a:r>
              <a:rPr sz="1800" spc="70" dirty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1800" spc="65" dirty="0">
                <a:solidFill>
                  <a:srgbClr val="FF0000"/>
                </a:solidFill>
                <a:latin typeface="Arial Narrow"/>
                <a:cs typeface="Arial Narrow"/>
              </a:rPr>
              <a:t>Co</a:t>
            </a:r>
            <a:r>
              <a:rPr sz="1800" spc="25" dirty="0">
                <a:solidFill>
                  <a:srgbClr val="FF0000"/>
                </a:solidFill>
                <a:latin typeface="Arial Narrow"/>
                <a:cs typeface="Arial Narrow"/>
              </a:rPr>
              <a:t>l</a:t>
            </a:r>
            <a:r>
              <a:rPr sz="1800" spc="-40" dirty="0">
                <a:solidFill>
                  <a:srgbClr val="FF0000"/>
                </a:solidFill>
                <a:latin typeface="Arial Narrow"/>
                <a:cs typeface="Arial Narrow"/>
              </a:rPr>
              <a:t>umn</a:t>
            </a:r>
            <a:r>
              <a:rPr sz="1800" spc="90" dirty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1800" spc="80" dirty="0">
                <a:solidFill>
                  <a:srgbClr val="FF0000"/>
                </a:solidFill>
                <a:latin typeface="Arial Narrow"/>
                <a:cs typeface="Arial Narrow"/>
              </a:rPr>
              <a:t>A;</a:t>
            </a:r>
            <a:r>
              <a:rPr sz="1800" spc="85" dirty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1800" spc="50" dirty="0">
                <a:solidFill>
                  <a:srgbClr val="FF0000"/>
                </a:solidFill>
                <a:latin typeface="Arial Narrow"/>
                <a:cs typeface="Arial Narrow"/>
              </a:rPr>
              <a:t>Col</a:t>
            </a:r>
            <a:r>
              <a:rPr sz="1800" spc="-40" dirty="0">
                <a:solidFill>
                  <a:srgbClr val="FF0000"/>
                </a:solidFill>
                <a:latin typeface="Arial Narrow"/>
                <a:cs typeface="Arial Narrow"/>
              </a:rPr>
              <a:t>umn</a:t>
            </a:r>
            <a:r>
              <a:rPr sz="1800" spc="-20" dirty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1800" spc="95" dirty="0">
                <a:solidFill>
                  <a:srgbClr val="FF0000"/>
                </a:solidFill>
                <a:latin typeface="Arial Narrow"/>
                <a:cs typeface="Arial Narrow"/>
              </a:rPr>
              <a:t>A</a:t>
            </a:r>
            <a:r>
              <a:rPr sz="1800" spc="85" dirty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1800" dirty="0">
                <a:solidFill>
                  <a:srgbClr val="FF0000"/>
                </a:solidFill>
                <a:latin typeface="Arial Narrow"/>
                <a:cs typeface="Arial Narrow"/>
              </a:rPr>
              <a:t>co</a:t>
            </a:r>
            <a:r>
              <a:rPr sz="1800" spc="5" dirty="0">
                <a:solidFill>
                  <a:srgbClr val="FF0000"/>
                </a:solidFill>
                <a:latin typeface="Arial Narrow"/>
                <a:cs typeface="Arial Narrow"/>
              </a:rPr>
              <a:t>n</a:t>
            </a:r>
            <a:r>
              <a:rPr sz="1800" spc="80" dirty="0">
                <a:solidFill>
                  <a:srgbClr val="FF0000"/>
                </a:solidFill>
                <a:latin typeface="Arial Narrow"/>
                <a:cs typeface="Arial Narrow"/>
              </a:rPr>
              <a:t>t</a:t>
            </a:r>
            <a:r>
              <a:rPr sz="1800" spc="60" dirty="0">
                <a:solidFill>
                  <a:srgbClr val="FF0000"/>
                </a:solidFill>
                <a:latin typeface="Arial Narrow"/>
                <a:cs typeface="Arial Narrow"/>
              </a:rPr>
              <a:t>r</a:t>
            </a:r>
            <a:r>
              <a:rPr sz="1800" spc="85" dirty="0">
                <a:solidFill>
                  <a:srgbClr val="FF0000"/>
                </a:solidFill>
                <a:latin typeface="Arial Narrow"/>
                <a:cs typeface="Arial Narrow"/>
              </a:rPr>
              <a:t>olled</a:t>
            </a:r>
            <a:r>
              <a:rPr sz="1800" spc="70" dirty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1800" spc="10" dirty="0">
                <a:solidFill>
                  <a:srgbClr val="FF0000"/>
                </a:solidFill>
                <a:latin typeface="Arial Narrow"/>
                <a:cs typeface="Arial Narrow"/>
              </a:rPr>
              <a:t>t</a:t>
            </a:r>
            <a:r>
              <a:rPr sz="1800" spc="25" dirty="0">
                <a:solidFill>
                  <a:srgbClr val="FF0000"/>
                </a:solidFill>
                <a:latin typeface="Arial Narrow"/>
                <a:cs typeface="Arial Narrow"/>
              </a:rPr>
              <a:t>h</a:t>
            </a:r>
            <a:r>
              <a:rPr sz="1800" spc="70" dirty="0">
                <a:solidFill>
                  <a:srgbClr val="FF0000"/>
                </a:solidFill>
                <a:latin typeface="Arial Narrow"/>
                <a:cs typeface="Arial Narrow"/>
              </a:rPr>
              <a:t>e</a:t>
            </a:r>
            <a:r>
              <a:rPr sz="1800" spc="85" dirty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1800" spc="15" dirty="0">
                <a:solidFill>
                  <a:srgbClr val="FF0000"/>
                </a:solidFill>
                <a:latin typeface="Arial Narrow"/>
                <a:cs typeface="Arial Narrow"/>
              </a:rPr>
              <a:t>so</a:t>
            </a:r>
            <a:r>
              <a:rPr sz="1800" spc="35" dirty="0">
                <a:solidFill>
                  <a:srgbClr val="FF0000"/>
                </a:solidFill>
                <a:latin typeface="Arial Narrow"/>
                <a:cs typeface="Arial Narrow"/>
              </a:rPr>
              <a:t>r</a:t>
            </a:r>
            <a:r>
              <a:rPr sz="1800" spc="25" dirty="0">
                <a:solidFill>
                  <a:srgbClr val="FF0000"/>
                </a:solidFill>
                <a:latin typeface="Arial Narrow"/>
                <a:cs typeface="Arial Narrow"/>
              </a:rPr>
              <a:t>t.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67554" y="2280160"/>
            <a:ext cx="3768090" cy="80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 Narrow"/>
                <a:cs typeface="Arial Narrow"/>
              </a:rPr>
              <a:t>Ex</a:t>
            </a:r>
            <a:r>
              <a:rPr sz="1800" b="1" spc="75" dirty="0">
                <a:solidFill>
                  <a:srgbClr val="FF0000"/>
                </a:solidFill>
                <a:latin typeface="Arial Narrow"/>
                <a:cs typeface="Arial Narrow"/>
              </a:rPr>
              <a:t>ample</a:t>
            </a:r>
            <a:r>
              <a:rPr sz="1800" b="1" spc="-25" dirty="0">
                <a:solidFill>
                  <a:srgbClr val="FF0000"/>
                </a:solidFill>
                <a:latin typeface="Arial Narrow"/>
                <a:cs typeface="Arial Narrow"/>
              </a:rPr>
              <a:t>:</a:t>
            </a:r>
            <a:r>
              <a:rPr sz="1800" b="1" spc="40" dirty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1800" spc="85" dirty="0">
                <a:solidFill>
                  <a:srgbClr val="FF0000"/>
                </a:solidFill>
                <a:latin typeface="Arial Narrow"/>
                <a:cs typeface="Arial Narrow"/>
              </a:rPr>
              <a:t>Sprea</a:t>
            </a:r>
            <a:r>
              <a:rPr sz="1800" dirty="0">
                <a:solidFill>
                  <a:srgbClr val="FF0000"/>
                </a:solidFill>
                <a:latin typeface="Arial Narrow"/>
                <a:cs typeface="Arial Narrow"/>
              </a:rPr>
              <a:t>ds</a:t>
            </a:r>
            <a:r>
              <a:rPr sz="1800" spc="5" dirty="0">
                <a:solidFill>
                  <a:srgbClr val="FF0000"/>
                </a:solidFill>
                <a:latin typeface="Arial Narrow"/>
                <a:cs typeface="Arial Narrow"/>
              </a:rPr>
              <a:t>h</a:t>
            </a:r>
            <a:r>
              <a:rPr sz="1800" spc="75" dirty="0">
                <a:solidFill>
                  <a:srgbClr val="FF0000"/>
                </a:solidFill>
                <a:latin typeface="Arial Narrow"/>
                <a:cs typeface="Arial Narrow"/>
              </a:rPr>
              <a:t>eet</a:t>
            </a:r>
            <a:r>
              <a:rPr sz="1800" spc="50" dirty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1800" spc="90" dirty="0">
                <a:solidFill>
                  <a:srgbClr val="FF0000"/>
                </a:solidFill>
                <a:latin typeface="Arial Narrow"/>
                <a:cs typeface="Arial Narrow"/>
              </a:rPr>
              <a:t>bel</a:t>
            </a:r>
            <a:r>
              <a:rPr sz="1800" spc="70" dirty="0">
                <a:solidFill>
                  <a:srgbClr val="FF0000"/>
                </a:solidFill>
                <a:latin typeface="Arial Narrow"/>
                <a:cs typeface="Arial Narrow"/>
              </a:rPr>
              <a:t>o</a:t>
            </a:r>
            <a:r>
              <a:rPr sz="1800" spc="125" dirty="0">
                <a:solidFill>
                  <a:srgbClr val="FF0000"/>
                </a:solidFill>
                <a:latin typeface="Arial Narrow"/>
                <a:cs typeface="Arial Narrow"/>
              </a:rPr>
              <a:t>w</a:t>
            </a:r>
            <a:r>
              <a:rPr sz="1800" spc="85" dirty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1800" spc="-30" dirty="0">
                <a:solidFill>
                  <a:srgbClr val="FF0000"/>
                </a:solidFill>
                <a:latin typeface="Arial Narrow"/>
                <a:cs typeface="Arial Narrow"/>
              </a:rPr>
              <a:t>i</a:t>
            </a:r>
            <a:r>
              <a:rPr sz="1800" spc="-55" dirty="0">
                <a:solidFill>
                  <a:srgbClr val="FF0000"/>
                </a:solidFill>
                <a:latin typeface="Arial Narrow"/>
                <a:cs typeface="Arial Narrow"/>
              </a:rPr>
              <a:t>s</a:t>
            </a:r>
            <a:r>
              <a:rPr sz="1800" spc="85" dirty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1800" spc="15" dirty="0">
                <a:solidFill>
                  <a:srgbClr val="FF0000"/>
                </a:solidFill>
                <a:latin typeface="Arial Narrow"/>
                <a:cs typeface="Arial Narrow"/>
              </a:rPr>
              <a:t>so</a:t>
            </a:r>
            <a:r>
              <a:rPr sz="1800" spc="40" dirty="0">
                <a:solidFill>
                  <a:srgbClr val="FF0000"/>
                </a:solidFill>
                <a:latin typeface="Arial Narrow"/>
                <a:cs typeface="Arial Narrow"/>
              </a:rPr>
              <a:t>r</a:t>
            </a:r>
            <a:r>
              <a:rPr sz="1800" spc="105" dirty="0">
                <a:solidFill>
                  <a:srgbClr val="FF0000"/>
                </a:solidFill>
                <a:latin typeface="Arial Narrow"/>
                <a:cs typeface="Arial Narrow"/>
              </a:rPr>
              <a:t>ted</a:t>
            </a:r>
            <a:r>
              <a:rPr sz="1800" spc="90" dirty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1800" spc="10" dirty="0">
                <a:solidFill>
                  <a:srgbClr val="FF0000"/>
                </a:solidFill>
                <a:latin typeface="Arial Narrow"/>
                <a:cs typeface="Arial Narrow"/>
              </a:rPr>
              <a:t>in</a:t>
            </a:r>
            <a:r>
              <a:rPr sz="1800" spc="5" dirty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1800" spc="-225" dirty="0">
                <a:solidFill>
                  <a:srgbClr val="FF0000"/>
                </a:solidFill>
                <a:latin typeface="Arial Narrow"/>
                <a:cs typeface="Arial Narrow"/>
              </a:rPr>
              <a:t>R</a:t>
            </a:r>
            <a:r>
              <a:rPr sz="1800" spc="65" dirty="0">
                <a:solidFill>
                  <a:srgbClr val="FF0000"/>
                </a:solidFill>
                <a:latin typeface="Arial Narrow"/>
                <a:cs typeface="Arial Narrow"/>
              </a:rPr>
              <a:t>e</a:t>
            </a:r>
            <a:r>
              <a:rPr sz="1800" spc="20" dirty="0">
                <a:solidFill>
                  <a:srgbClr val="FF0000"/>
                </a:solidFill>
                <a:latin typeface="Arial Narrow"/>
                <a:cs typeface="Arial Narrow"/>
              </a:rPr>
              <a:t>v</a:t>
            </a:r>
            <a:r>
              <a:rPr sz="1800" spc="25" dirty="0">
                <a:solidFill>
                  <a:srgbClr val="FF0000"/>
                </a:solidFill>
                <a:latin typeface="Arial Narrow"/>
                <a:cs typeface="Arial Narrow"/>
              </a:rPr>
              <a:t>erse</a:t>
            </a:r>
            <a:r>
              <a:rPr sz="1800" spc="85" dirty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1800" spc="55" dirty="0">
                <a:solidFill>
                  <a:srgbClr val="FF0000"/>
                </a:solidFill>
                <a:latin typeface="Arial Narrow"/>
                <a:cs typeface="Arial Narrow"/>
              </a:rPr>
              <a:t>Numeric</a:t>
            </a:r>
            <a:r>
              <a:rPr sz="1800" spc="60" dirty="0">
                <a:solidFill>
                  <a:srgbClr val="FF0000"/>
                </a:solidFill>
                <a:latin typeface="Arial Narrow"/>
                <a:cs typeface="Arial Narrow"/>
              </a:rPr>
              <a:t>a</a:t>
            </a:r>
            <a:r>
              <a:rPr sz="1800" spc="65" dirty="0">
                <a:solidFill>
                  <a:srgbClr val="FF0000"/>
                </a:solidFill>
                <a:latin typeface="Arial Narrow"/>
                <a:cs typeface="Arial Narrow"/>
              </a:rPr>
              <a:t>l</a:t>
            </a:r>
            <a:r>
              <a:rPr sz="1800" spc="70" dirty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1800" spc="100" dirty="0">
                <a:solidFill>
                  <a:srgbClr val="FF0000"/>
                </a:solidFill>
                <a:latin typeface="Arial Narrow"/>
                <a:cs typeface="Arial Narrow"/>
              </a:rPr>
              <a:t>order</a:t>
            </a:r>
            <a:r>
              <a:rPr sz="1800" spc="85" dirty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1800" spc="75" dirty="0">
                <a:solidFill>
                  <a:srgbClr val="FF0000"/>
                </a:solidFill>
                <a:latin typeface="Arial Narrow"/>
                <a:cs typeface="Arial Narrow"/>
              </a:rPr>
              <a:t>b</a:t>
            </a:r>
            <a:r>
              <a:rPr sz="1800" spc="155" dirty="0">
                <a:solidFill>
                  <a:srgbClr val="FF0000"/>
                </a:solidFill>
                <a:latin typeface="Arial Narrow"/>
                <a:cs typeface="Arial Narrow"/>
              </a:rPr>
              <a:t>y</a:t>
            </a:r>
            <a:r>
              <a:rPr sz="1800" spc="85" dirty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1800" spc="30" dirty="0">
                <a:solidFill>
                  <a:srgbClr val="FF0000"/>
                </a:solidFill>
                <a:latin typeface="Arial Narrow"/>
                <a:cs typeface="Arial Narrow"/>
              </a:rPr>
              <a:t>Colu</a:t>
            </a:r>
            <a:r>
              <a:rPr sz="1800" spc="-35" dirty="0">
                <a:solidFill>
                  <a:srgbClr val="FF0000"/>
                </a:solidFill>
                <a:latin typeface="Arial Narrow"/>
                <a:cs typeface="Arial Narrow"/>
              </a:rPr>
              <a:t>mn</a:t>
            </a:r>
            <a:r>
              <a:rPr sz="1800" spc="85" dirty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1800" spc="40" dirty="0">
                <a:solidFill>
                  <a:srgbClr val="FF0000"/>
                </a:solidFill>
                <a:latin typeface="Arial Narrow"/>
                <a:cs typeface="Arial Narrow"/>
              </a:rPr>
              <a:t>D;</a:t>
            </a:r>
            <a:r>
              <a:rPr sz="1800" spc="20" dirty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1800" spc="65" dirty="0">
                <a:solidFill>
                  <a:srgbClr val="FF0000"/>
                </a:solidFill>
                <a:latin typeface="Arial Narrow"/>
                <a:cs typeface="Arial Narrow"/>
              </a:rPr>
              <a:t>Co</a:t>
            </a:r>
            <a:r>
              <a:rPr sz="1800" spc="25" dirty="0">
                <a:solidFill>
                  <a:srgbClr val="FF0000"/>
                </a:solidFill>
                <a:latin typeface="Arial Narrow"/>
                <a:cs typeface="Arial Narrow"/>
              </a:rPr>
              <a:t>l</a:t>
            </a:r>
            <a:r>
              <a:rPr sz="1800" spc="-40" dirty="0">
                <a:solidFill>
                  <a:srgbClr val="FF0000"/>
                </a:solidFill>
                <a:latin typeface="Arial Narrow"/>
                <a:cs typeface="Arial Narrow"/>
              </a:rPr>
              <a:t>umn</a:t>
            </a:r>
            <a:r>
              <a:rPr sz="1800" spc="90" dirty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1800" spc="20" dirty="0">
                <a:solidFill>
                  <a:srgbClr val="FF0000"/>
                </a:solidFill>
                <a:latin typeface="Arial Narrow"/>
                <a:cs typeface="Arial Narrow"/>
              </a:rPr>
              <a:t>D</a:t>
            </a:r>
            <a:r>
              <a:rPr sz="1800" spc="85" dirty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1800" spc="10" dirty="0">
                <a:solidFill>
                  <a:srgbClr val="FF0000"/>
                </a:solidFill>
                <a:latin typeface="Arial Narrow"/>
                <a:cs typeface="Arial Narrow"/>
              </a:rPr>
              <a:t>cont</a:t>
            </a:r>
            <a:r>
              <a:rPr sz="1800" spc="60" dirty="0">
                <a:solidFill>
                  <a:srgbClr val="FF0000"/>
                </a:solidFill>
                <a:latin typeface="Arial Narrow"/>
                <a:cs typeface="Arial Narrow"/>
              </a:rPr>
              <a:t>r</a:t>
            </a:r>
            <a:r>
              <a:rPr sz="1800" spc="85" dirty="0">
                <a:solidFill>
                  <a:srgbClr val="FF0000"/>
                </a:solidFill>
                <a:latin typeface="Arial Narrow"/>
                <a:cs typeface="Arial Narrow"/>
              </a:rPr>
              <a:t>olled</a:t>
            </a:r>
            <a:r>
              <a:rPr sz="1800" spc="70" dirty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1800" spc="10" dirty="0">
                <a:solidFill>
                  <a:srgbClr val="FF0000"/>
                </a:solidFill>
                <a:latin typeface="Arial Narrow"/>
                <a:cs typeface="Arial Narrow"/>
              </a:rPr>
              <a:t>t</a:t>
            </a:r>
            <a:r>
              <a:rPr sz="1800" spc="25" dirty="0">
                <a:solidFill>
                  <a:srgbClr val="FF0000"/>
                </a:solidFill>
                <a:latin typeface="Arial Narrow"/>
                <a:cs typeface="Arial Narrow"/>
              </a:rPr>
              <a:t>h</a:t>
            </a:r>
            <a:r>
              <a:rPr sz="1800" spc="70" dirty="0">
                <a:solidFill>
                  <a:srgbClr val="FF0000"/>
                </a:solidFill>
                <a:latin typeface="Arial Narrow"/>
                <a:cs typeface="Arial Narrow"/>
              </a:rPr>
              <a:t>e</a:t>
            </a:r>
            <a:r>
              <a:rPr sz="1800" spc="85" dirty="0">
                <a:solidFill>
                  <a:srgbClr val="FF0000"/>
                </a:solidFill>
                <a:latin typeface="Arial Narrow"/>
                <a:cs typeface="Arial Narrow"/>
              </a:rPr>
              <a:t> </a:t>
            </a:r>
            <a:r>
              <a:rPr sz="1800" spc="15" dirty="0">
                <a:solidFill>
                  <a:srgbClr val="FF0000"/>
                </a:solidFill>
                <a:latin typeface="Arial Narrow"/>
                <a:cs typeface="Arial Narrow"/>
              </a:rPr>
              <a:t>so</a:t>
            </a:r>
            <a:r>
              <a:rPr sz="1800" spc="35" dirty="0">
                <a:solidFill>
                  <a:srgbClr val="FF0000"/>
                </a:solidFill>
                <a:latin typeface="Arial Narrow"/>
                <a:cs typeface="Arial Narrow"/>
              </a:rPr>
              <a:t>r</a:t>
            </a:r>
            <a:r>
              <a:rPr sz="1800" spc="25" dirty="0">
                <a:solidFill>
                  <a:srgbClr val="FF0000"/>
                </a:solidFill>
                <a:latin typeface="Arial Narrow"/>
                <a:cs typeface="Arial Narrow"/>
              </a:rPr>
              <a:t>t.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953000" y="3264763"/>
            <a:ext cx="2957449" cy="32679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5" dirty="0"/>
              <a:t>S</a:t>
            </a:r>
            <a:r>
              <a:rPr spc="-15" dirty="0"/>
              <a:t>o</a:t>
            </a:r>
            <a:r>
              <a:rPr spc="335" dirty="0"/>
              <a:t>r</a:t>
            </a:r>
            <a:r>
              <a:rPr spc="170" dirty="0"/>
              <a:t>ting</a:t>
            </a:r>
            <a:r>
              <a:rPr spc="180" dirty="0"/>
              <a:t> </a:t>
            </a:r>
            <a:r>
              <a:rPr spc="-545" dirty="0"/>
              <a:t>R</a:t>
            </a:r>
            <a:r>
              <a:rPr spc="90" dirty="0"/>
              <a:t>ecords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387" y="1691167"/>
            <a:ext cx="7877809" cy="2646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buClr>
                <a:srgbClr val="DD8046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b="1" spc="130" dirty="0">
                <a:latin typeface="Arial Narrow"/>
                <a:cs typeface="Arial Narrow"/>
              </a:rPr>
              <a:t>Open</a:t>
            </a:r>
            <a:r>
              <a:rPr sz="2900" b="1" spc="114" dirty="0">
                <a:latin typeface="Arial Narrow"/>
                <a:cs typeface="Arial Narrow"/>
              </a:rPr>
              <a:t> </a:t>
            </a:r>
            <a:r>
              <a:rPr sz="2900" b="1" spc="-70" dirty="0">
                <a:latin typeface="Arial Narrow"/>
                <a:cs typeface="Arial Narrow"/>
              </a:rPr>
              <a:t>So</a:t>
            </a:r>
            <a:r>
              <a:rPr sz="2900" b="1" spc="95" dirty="0">
                <a:latin typeface="Arial Narrow"/>
                <a:cs typeface="Arial Narrow"/>
              </a:rPr>
              <a:t>r</a:t>
            </a:r>
            <a:r>
              <a:rPr sz="2900" b="1" spc="50" dirty="0">
                <a:latin typeface="Arial Narrow"/>
                <a:cs typeface="Arial Narrow"/>
              </a:rPr>
              <a:t>ting</a:t>
            </a:r>
            <a:r>
              <a:rPr sz="2900" b="1" spc="90" dirty="0">
                <a:latin typeface="Arial Narrow"/>
                <a:cs typeface="Arial Narrow"/>
              </a:rPr>
              <a:t> </a:t>
            </a:r>
            <a:r>
              <a:rPr sz="2900" b="1" spc="-120" dirty="0">
                <a:latin typeface="Arial Narrow"/>
                <a:cs typeface="Arial Narrow"/>
              </a:rPr>
              <a:t>R</a:t>
            </a:r>
            <a:r>
              <a:rPr sz="2900" b="1" dirty="0">
                <a:latin typeface="Arial Narrow"/>
                <a:cs typeface="Arial Narrow"/>
              </a:rPr>
              <a:t>ecords</a:t>
            </a:r>
            <a:r>
              <a:rPr sz="2900" b="1" spc="100" dirty="0">
                <a:latin typeface="Arial Narrow"/>
                <a:cs typeface="Arial Narrow"/>
              </a:rPr>
              <a:t> </a:t>
            </a:r>
            <a:r>
              <a:rPr sz="2900" b="1" spc="-50" dirty="0">
                <a:latin typeface="Arial Narrow"/>
                <a:cs typeface="Arial Narrow"/>
              </a:rPr>
              <a:t>P</a:t>
            </a:r>
            <a:r>
              <a:rPr sz="2900" b="1" spc="-15" dirty="0">
                <a:latin typeface="Arial Narrow"/>
                <a:cs typeface="Arial Narrow"/>
              </a:rPr>
              <a:t>r</a:t>
            </a:r>
            <a:r>
              <a:rPr sz="2900" b="1" dirty="0">
                <a:latin typeface="Arial Narrow"/>
                <a:cs typeface="Arial Narrow"/>
              </a:rPr>
              <a:t>actice</a:t>
            </a:r>
            <a:r>
              <a:rPr sz="2900" b="1" spc="80" dirty="0">
                <a:latin typeface="Arial Narrow"/>
                <a:cs typeface="Arial Narrow"/>
              </a:rPr>
              <a:t> </a:t>
            </a:r>
            <a:r>
              <a:rPr sz="2900" spc="150" dirty="0">
                <a:latin typeface="Arial Narrow"/>
                <a:cs typeface="Arial Narrow"/>
              </a:rPr>
              <a:t>(f</a:t>
            </a:r>
            <a:r>
              <a:rPr sz="2900" spc="114" dirty="0">
                <a:latin typeface="Arial Narrow"/>
                <a:cs typeface="Arial Narrow"/>
              </a:rPr>
              <a:t>r</a:t>
            </a:r>
            <a:r>
              <a:rPr sz="2900" spc="30" dirty="0">
                <a:latin typeface="Arial Narrow"/>
                <a:cs typeface="Arial Narrow"/>
              </a:rPr>
              <a:t>om</a:t>
            </a:r>
            <a:r>
              <a:rPr sz="2900" spc="110" dirty="0">
                <a:latin typeface="Arial Narrow"/>
                <a:cs typeface="Arial Narrow"/>
              </a:rPr>
              <a:t> </a:t>
            </a:r>
            <a:r>
              <a:rPr sz="2900" spc="-125" dirty="0">
                <a:latin typeface="Arial Narrow"/>
                <a:cs typeface="Arial Narrow"/>
              </a:rPr>
              <a:t>m</a:t>
            </a:r>
            <a:r>
              <a:rPr sz="2900" spc="260" dirty="0">
                <a:latin typeface="Arial Narrow"/>
                <a:cs typeface="Arial Narrow"/>
              </a:rPr>
              <a:t>y</a:t>
            </a:r>
            <a:r>
              <a:rPr sz="2900" spc="140" dirty="0">
                <a:latin typeface="Arial Narrow"/>
                <a:cs typeface="Arial Narrow"/>
              </a:rPr>
              <a:t> w</a:t>
            </a:r>
            <a:r>
              <a:rPr sz="2900" spc="55" dirty="0">
                <a:latin typeface="Arial Narrow"/>
                <a:cs typeface="Arial Narrow"/>
              </a:rPr>
              <a:t>e</a:t>
            </a:r>
            <a:r>
              <a:rPr sz="2900" spc="25" dirty="0">
                <a:latin typeface="Arial Narrow"/>
                <a:cs typeface="Arial Narrow"/>
              </a:rPr>
              <a:t>bs</a:t>
            </a:r>
            <a:r>
              <a:rPr sz="2900" spc="75" dirty="0">
                <a:latin typeface="Arial Narrow"/>
                <a:cs typeface="Arial Narrow"/>
              </a:rPr>
              <a:t>it</a:t>
            </a:r>
            <a:r>
              <a:rPr sz="2900" spc="185" dirty="0">
                <a:latin typeface="Arial Narrow"/>
                <a:cs typeface="Arial Narrow"/>
              </a:rPr>
              <a:t>e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20" dirty="0">
                <a:latin typeface="Arial Narrow"/>
                <a:cs typeface="Arial Narrow"/>
              </a:rPr>
              <a:t>in</a:t>
            </a:r>
            <a:endParaRPr sz="2900" dirty="0">
              <a:latin typeface="Arial Narrow"/>
              <a:cs typeface="Arial Narrow"/>
            </a:endParaRPr>
          </a:p>
          <a:p>
            <a:pPr marL="332740">
              <a:lnSpc>
                <a:spcPct val="100000"/>
              </a:lnSpc>
            </a:pPr>
            <a:r>
              <a:rPr sz="2900" spc="-20" dirty="0">
                <a:latin typeface="Arial Narrow"/>
                <a:cs typeface="Arial Narrow"/>
              </a:rPr>
              <a:t>Files</a:t>
            </a:r>
            <a:r>
              <a:rPr sz="2900" spc="135" dirty="0">
                <a:latin typeface="Arial Narrow"/>
                <a:cs typeface="Arial Narrow"/>
              </a:rPr>
              <a:t> </a:t>
            </a:r>
            <a:r>
              <a:rPr sz="2900" spc="240" dirty="0">
                <a:latin typeface="Arial Narrow"/>
                <a:cs typeface="Arial Narrow"/>
              </a:rPr>
              <a:t>f</a:t>
            </a:r>
            <a:r>
              <a:rPr sz="2900" spc="145" dirty="0">
                <a:latin typeface="Arial Narrow"/>
                <a:cs typeface="Arial Narrow"/>
              </a:rPr>
              <a:t>or</a:t>
            </a:r>
            <a:r>
              <a:rPr sz="2900" spc="125" dirty="0">
                <a:latin typeface="Arial Narrow"/>
                <a:cs typeface="Arial Narrow"/>
              </a:rPr>
              <a:t> </a:t>
            </a:r>
            <a:r>
              <a:rPr sz="2900" spc="-100" dirty="0">
                <a:latin typeface="Arial Narrow"/>
                <a:cs typeface="Arial Narrow"/>
              </a:rPr>
              <a:t>As</a:t>
            </a:r>
            <a:r>
              <a:rPr sz="2900" spc="-80" dirty="0">
                <a:latin typeface="Arial Narrow"/>
                <a:cs typeface="Arial Narrow"/>
              </a:rPr>
              <a:t>s</a:t>
            </a:r>
            <a:r>
              <a:rPr sz="2900" spc="60" dirty="0">
                <a:latin typeface="Arial Narrow"/>
                <a:cs typeface="Arial Narrow"/>
              </a:rPr>
              <a:t>ignmen</a:t>
            </a:r>
            <a:r>
              <a:rPr sz="2900" spc="40" dirty="0">
                <a:latin typeface="Arial Narrow"/>
                <a:cs typeface="Arial Narrow"/>
              </a:rPr>
              <a:t>t</a:t>
            </a:r>
            <a:r>
              <a:rPr sz="2900" spc="-229" dirty="0">
                <a:latin typeface="Arial Narrow"/>
                <a:cs typeface="Arial Narrow"/>
              </a:rPr>
              <a:t>s</a:t>
            </a:r>
            <a:r>
              <a:rPr sz="2900" spc="110" dirty="0">
                <a:latin typeface="Arial Narrow"/>
                <a:cs typeface="Arial Narrow"/>
              </a:rPr>
              <a:t> </a:t>
            </a:r>
            <a:r>
              <a:rPr sz="2900" spc="-215" dirty="0">
                <a:latin typeface="Arial Narrow"/>
                <a:cs typeface="Arial Narrow"/>
              </a:rPr>
              <a:t>F</a:t>
            </a:r>
            <a:r>
              <a:rPr sz="2900" spc="145" dirty="0">
                <a:latin typeface="Arial Narrow"/>
                <a:cs typeface="Arial Narrow"/>
              </a:rPr>
              <a:t>ol</a:t>
            </a:r>
            <a:r>
              <a:rPr sz="2900" spc="215" dirty="0">
                <a:latin typeface="Arial Narrow"/>
                <a:cs typeface="Arial Narrow"/>
              </a:rPr>
              <a:t>d</a:t>
            </a:r>
            <a:r>
              <a:rPr sz="2900" spc="95" dirty="0">
                <a:latin typeface="Arial Narrow"/>
                <a:cs typeface="Arial Narrow"/>
              </a:rPr>
              <a:t>er)</a:t>
            </a:r>
            <a:endParaRPr sz="2900" dirty="0">
              <a:latin typeface="Arial Narrow"/>
              <a:cs typeface="Arial Narrow"/>
            </a:endParaRPr>
          </a:p>
          <a:p>
            <a:pPr marL="652780" lvl="1" indent="-274320">
              <a:lnSpc>
                <a:spcPct val="100000"/>
              </a:lnSpc>
              <a:spcBef>
                <a:spcPts val="610"/>
              </a:spcBef>
              <a:buClr>
                <a:srgbClr val="93B6D2"/>
              </a:buClr>
              <a:buSzPct val="69230"/>
              <a:buFont typeface="Wingdings 2"/>
              <a:buChar char=""/>
              <a:tabLst>
                <a:tab pos="653415" algn="l"/>
              </a:tabLst>
            </a:pPr>
            <a:r>
              <a:rPr sz="2600" spc="70" dirty="0">
                <a:latin typeface="Arial Narrow"/>
                <a:cs typeface="Arial Narrow"/>
              </a:rPr>
              <a:t>S</a:t>
            </a:r>
            <a:r>
              <a:rPr sz="2600" spc="60" dirty="0">
                <a:latin typeface="Arial Narrow"/>
                <a:cs typeface="Arial Narrow"/>
              </a:rPr>
              <a:t>a</a:t>
            </a:r>
            <a:r>
              <a:rPr sz="2600" spc="10" dirty="0">
                <a:latin typeface="Arial Narrow"/>
                <a:cs typeface="Arial Narrow"/>
              </a:rPr>
              <a:t>v</a:t>
            </a:r>
            <a:r>
              <a:rPr sz="2600" spc="105" dirty="0">
                <a:latin typeface="Arial Narrow"/>
                <a:cs typeface="Arial Narrow"/>
              </a:rPr>
              <a:t>e</a:t>
            </a:r>
            <a:r>
              <a:rPr sz="2600" spc="95" dirty="0">
                <a:latin typeface="Arial Narrow"/>
                <a:cs typeface="Arial Narrow"/>
              </a:rPr>
              <a:t> </a:t>
            </a:r>
            <a:r>
              <a:rPr sz="2600" spc="20" dirty="0">
                <a:latin typeface="Arial Narrow"/>
                <a:cs typeface="Arial Narrow"/>
              </a:rPr>
              <a:t>as</a:t>
            </a:r>
            <a:r>
              <a:rPr sz="2600" spc="114" dirty="0">
                <a:latin typeface="Arial Narrow"/>
                <a:cs typeface="Arial Narrow"/>
              </a:rPr>
              <a:t> </a:t>
            </a:r>
            <a:r>
              <a:rPr sz="2600" spc="-15" dirty="0">
                <a:latin typeface="Arial Narrow"/>
                <a:cs typeface="Arial Narrow"/>
              </a:rPr>
              <a:t>S</a:t>
            </a:r>
            <a:r>
              <a:rPr sz="2600" spc="-5" dirty="0">
                <a:latin typeface="Arial Narrow"/>
                <a:cs typeface="Arial Narrow"/>
              </a:rPr>
              <a:t>o</a:t>
            </a:r>
            <a:r>
              <a:rPr sz="2600" spc="195" dirty="0">
                <a:latin typeface="Arial Narrow"/>
                <a:cs typeface="Arial Narrow"/>
              </a:rPr>
              <a:t>r</a:t>
            </a:r>
            <a:r>
              <a:rPr sz="2600" spc="100" dirty="0">
                <a:latin typeface="Arial Narrow"/>
                <a:cs typeface="Arial Narrow"/>
              </a:rPr>
              <a:t>ti</a:t>
            </a:r>
            <a:r>
              <a:rPr sz="2600" spc="90" dirty="0">
                <a:latin typeface="Arial Narrow"/>
                <a:cs typeface="Arial Narrow"/>
              </a:rPr>
              <a:t>ng</a:t>
            </a:r>
            <a:r>
              <a:rPr sz="2600" spc="95" dirty="0">
                <a:latin typeface="Arial Narrow"/>
                <a:cs typeface="Arial Narrow"/>
              </a:rPr>
              <a:t> </a:t>
            </a:r>
            <a:r>
              <a:rPr sz="2600" spc="-320" dirty="0">
                <a:latin typeface="Arial Narrow"/>
                <a:cs typeface="Arial Narrow"/>
              </a:rPr>
              <a:t>R</a:t>
            </a:r>
            <a:r>
              <a:rPr sz="2600" spc="50" dirty="0">
                <a:latin typeface="Arial Narrow"/>
                <a:cs typeface="Arial Narrow"/>
              </a:rPr>
              <a:t>ecords</a:t>
            </a:r>
            <a:r>
              <a:rPr sz="2600" spc="95" dirty="0">
                <a:latin typeface="Arial Narrow"/>
                <a:cs typeface="Arial Narrow"/>
              </a:rPr>
              <a:t> </a:t>
            </a:r>
            <a:r>
              <a:rPr sz="2600" spc="10" dirty="0">
                <a:latin typeface="Arial Narrow"/>
                <a:cs typeface="Arial Narrow"/>
              </a:rPr>
              <a:t>P</a:t>
            </a:r>
            <a:r>
              <a:rPr sz="2600" spc="-20" dirty="0">
                <a:latin typeface="Arial Narrow"/>
                <a:cs typeface="Arial Narrow"/>
              </a:rPr>
              <a:t>r</a:t>
            </a:r>
            <a:r>
              <a:rPr sz="2600" spc="70" dirty="0">
                <a:latin typeface="Arial Narrow"/>
                <a:cs typeface="Arial Narrow"/>
              </a:rPr>
              <a:t>actice</a:t>
            </a:r>
            <a:r>
              <a:rPr sz="2600" spc="105" dirty="0">
                <a:latin typeface="Arial Narrow"/>
                <a:cs typeface="Arial Narrow"/>
              </a:rPr>
              <a:t> </a:t>
            </a:r>
            <a:r>
              <a:rPr sz="2600" spc="5" dirty="0">
                <a:latin typeface="Arial Narrow"/>
                <a:cs typeface="Arial Narrow"/>
              </a:rPr>
              <a:t>i</a:t>
            </a:r>
            <a:r>
              <a:rPr sz="2600" spc="35" dirty="0">
                <a:latin typeface="Arial Narrow"/>
                <a:cs typeface="Arial Narrow"/>
              </a:rPr>
              <a:t>n</a:t>
            </a:r>
            <a:r>
              <a:rPr sz="2600" spc="125" dirty="0">
                <a:latin typeface="Arial Narrow"/>
                <a:cs typeface="Arial Narrow"/>
              </a:rPr>
              <a:t> </a:t>
            </a:r>
            <a:r>
              <a:rPr sz="2600" spc="155" dirty="0">
                <a:latin typeface="Arial Narrow"/>
                <a:cs typeface="Arial Narrow"/>
              </a:rPr>
              <a:t>y</a:t>
            </a:r>
            <a:r>
              <a:rPr sz="2600" spc="70" dirty="0">
                <a:latin typeface="Arial Narrow"/>
                <a:cs typeface="Arial Narrow"/>
              </a:rPr>
              <a:t>our</a:t>
            </a:r>
            <a:r>
              <a:rPr sz="2600" spc="90" dirty="0">
                <a:latin typeface="Arial Narrow"/>
                <a:cs typeface="Arial Narrow"/>
              </a:rPr>
              <a:t> </a:t>
            </a:r>
            <a:r>
              <a:rPr sz="2600" spc="70" dirty="0">
                <a:latin typeface="Arial Narrow"/>
                <a:cs typeface="Arial Narrow"/>
              </a:rPr>
              <a:t>S</a:t>
            </a:r>
            <a:r>
              <a:rPr sz="2600" spc="60" dirty="0">
                <a:latin typeface="Arial Narrow"/>
                <a:cs typeface="Arial Narrow"/>
              </a:rPr>
              <a:t>p</a:t>
            </a:r>
            <a:r>
              <a:rPr sz="2600" spc="160" dirty="0">
                <a:latin typeface="Arial Narrow"/>
                <a:cs typeface="Arial Narrow"/>
              </a:rPr>
              <a:t>re</a:t>
            </a:r>
            <a:r>
              <a:rPr sz="2600" spc="204" dirty="0">
                <a:latin typeface="Arial Narrow"/>
                <a:cs typeface="Arial Narrow"/>
              </a:rPr>
              <a:t>a</a:t>
            </a:r>
            <a:r>
              <a:rPr sz="2600" spc="20" dirty="0">
                <a:latin typeface="Arial Narrow"/>
                <a:cs typeface="Arial Narrow"/>
              </a:rPr>
              <a:t>dsheets</a:t>
            </a:r>
            <a:endParaRPr sz="2600" dirty="0">
              <a:latin typeface="Arial Narrow"/>
              <a:cs typeface="Arial Narrow"/>
            </a:endParaRPr>
          </a:p>
          <a:p>
            <a:pPr marL="652780">
              <a:lnSpc>
                <a:spcPct val="100000"/>
              </a:lnSpc>
            </a:pPr>
            <a:r>
              <a:rPr sz="2600" spc="-200" dirty="0">
                <a:latin typeface="Arial Narrow"/>
                <a:cs typeface="Arial Narrow"/>
              </a:rPr>
              <a:t>F</a:t>
            </a:r>
            <a:r>
              <a:rPr sz="2600" spc="150" dirty="0">
                <a:latin typeface="Arial Narrow"/>
                <a:cs typeface="Arial Narrow"/>
              </a:rPr>
              <a:t>o</a:t>
            </a:r>
            <a:r>
              <a:rPr sz="2600" spc="65" dirty="0">
                <a:latin typeface="Arial Narrow"/>
                <a:cs typeface="Arial Narrow"/>
              </a:rPr>
              <a:t>l</a:t>
            </a:r>
            <a:r>
              <a:rPr sz="2600" spc="175" dirty="0">
                <a:latin typeface="Arial Narrow"/>
                <a:cs typeface="Arial Narrow"/>
              </a:rPr>
              <a:t>d</a:t>
            </a:r>
            <a:r>
              <a:rPr sz="2600" spc="180" dirty="0">
                <a:latin typeface="Arial Narrow"/>
                <a:cs typeface="Arial Narrow"/>
              </a:rPr>
              <a:t>e</a:t>
            </a:r>
            <a:r>
              <a:rPr sz="2600" spc="-30" dirty="0">
                <a:latin typeface="Arial Narrow"/>
                <a:cs typeface="Arial Narrow"/>
              </a:rPr>
              <a:t>r</a:t>
            </a:r>
            <a:r>
              <a:rPr sz="2600" spc="-25" dirty="0">
                <a:latin typeface="Arial Narrow"/>
                <a:cs typeface="Arial Narrow"/>
              </a:rPr>
              <a:t>.</a:t>
            </a:r>
            <a:endParaRPr sz="2600" dirty="0">
              <a:latin typeface="Arial Narrow"/>
              <a:cs typeface="Arial Narrow"/>
            </a:endParaRPr>
          </a:p>
          <a:p>
            <a:pPr marL="652780" marR="48895" lvl="1" indent="-274320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69230"/>
              <a:buFont typeface="Wingdings 2"/>
              <a:buChar char=""/>
              <a:tabLst>
                <a:tab pos="653415" algn="l"/>
              </a:tabLst>
            </a:pPr>
            <a:r>
              <a:rPr sz="2600" spc="135" dirty="0">
                <a:latin typeface="Arial Narrow"/>
                <a:cs typeface="Arial Narrow"/>
              </a:rPr>
              <a:t>Cre</a:t>
            </a:r>
            <a:r>
              <a:rPr sz="2600" spc="145" dirty="0">
                <a:latin typeface="Arial Narrow"/>
                <a:cs typeface="Arial Narrow"/>
              </a:rPr>
              <a:t>a</a:t>
            </a:r>
            <a:r>
              <a:rPr sz="2600" spc="105" dirty="0">
                <a:latin typeface="Arial Narrow"/>
                <a:cs typeface="Arial Narrow"/>
              </a:rPr>
              <a:t>te</a:t>
            </a:r>
            <a:r>
              <a:rPr sz="2600" spc="95" dirty="0">
                <a:latin typeface="Arial Narrow"/>
                <a:cs typeface="Arial Narrow"/>
              </a:rPr>
              <a:t> </a:t>
            </a:r>
            <a:r>
              <a:rPr sz="2600" spc="245" dirty="0">
                <a:latin typeface="Arial Narrow"/>
                <a:cs typeface="Arial Narrow"/>
              </a:rPr>
              <a:t>a</a:t>
            </a:r>
            <a:r>
              <a:rPr sz="2600" spc="125" dirty="0">
                <a:latin typeface="Arial Narrow"/>
                <a:cs typeface="Arial Narrow"/>
              </a:rPr>
              <a:t> </a:t>
            </a:r>
            <a:r>
              <a:rPr lang="en-US" sz="2600" spc="140" dirty="0" smtClean="0">
                <a:latin typeface="Arial Narrow"/>
                <a:cs typeface="Arial Narrow"/>
              </a:rPr>
              <a:t>footer </a:t>
            </a:r>
            <a:r>
              <a:rPr sz="2600" spc="215" dirty="0" smtClean="0">
                <a:latin typeface="Arial Narrow"/>
                <a:cs typeface="Arial Narrow"/>
              </a:rPr>
              <a:t>w</a:t>
            </a:r>
            <a:r>
              <a:rPr sz="2600" spc="70" dirty="0" smtClean="0">
                <a:latin typeface="Arial Narrow"/>
                <a:cs typeface="Arial Narrow"/>
              </a:rPr>
              <a:t>i</a:t>
            </a:r>
            <a:r>
              <a:rPr sz="2600" spc="25" dirty="0" smtClean="0">
                <a:latin typeface="Arial Narrow"/>
                <a:cs typeface="Arial Narrow"/>
              </a:rPr>
              <a:t>th</a:t>
            </a:r>
            <a:r>
              <a:rPr sz="2600" spc="105" dirty="0" smtClean="0">
                <a:latin typeface="Arial Narrow"/>
                <a:cs typeface="Arial Narrow"/>
              </a:rPr>
              <a:t> </a:t>
            </a:r>
            <a:r>
              <a:rPr sz="2600" spc="160" dirty="0">
                <a:latin typeface="Arial Narrow"/>
                <a:cs typeface="Arial Narrow"/>
              </a:rPr>
              <a:t>y</a:t>
            </a:r>
            <a:r>
              <a:rPr sz="2600" spc="70" dirty="0">
                <a:latin typeface="Arial Narrow"/>
                <a:cs typeface="Arial Narrow"/>
              </a:rPr>
              <a:t>our</a:t>
            </a:r>
            <a:r>
              <a:rPr sz="2600" spc="90" dirty="0">
                <a:latin typeface="Arial Narrow"/>
                <a:cs typeface="Arial Narrow"/>
              </a:rPr>
              <a:t> </a:t>
            </a:r>
            <a:r>
              <a:rPr sz="2600" spc="45" dirty="0">
                <a:latin typeface="Arial Narrow"/>
                <a:cs typeface="Arial Narrow"/>
              </a:rPr>
              <a:t>na</a:t>
            </a:r>
            <a:r>
              <a:rPr sz="2600" spc="75" dirty="0">
                <a:latin typeface="Arial Narrow"/>
                <a:cs typeface="Arial Narrow"/>
              </a:rPr>
              <a:t>m</a:t>
            </a:r>
            <a:r>
              <a:rPr sz="2600" dirty="0">
                <a:latin typeface="Arial Narrow"/>
                <a:cs typeface="Arial Narrow"/>
              </a:rPr>
              <a:t>e</a:t>
            </a:r>
            <a:r>
              <a:rPr sz="2600" spc="-25" dirty="0">
                <a:latin typeface="Arial Narrow"/>
                <a:cs typeface="Arial Narrow"/>
              </a:rPr>
              <a:t>,</a:t>
            </a:r>
            <a:r>
              <a:rPr sz="2600" spc="125" dirty="0">
                <a:latin typeface="Arial Narrow"/>
                <a:cs typeface="Arial Narrow"/>
              </a:rPr>
              <a:t> </a:t>
            </a:r>
            <a:r>
              <a:rPr sz="2600" spc="50" dirty="0">
                <a:latin typeface="Arial Narrow"/>
                <a:cs typeface="Arial Narrow"/>
              </a:rPr>
              <a:t>So</a:t>
            </a:r>
            <a:r>
              <a:rPr sz="2600" spc="70" dirty="0">
                <a:latin typeface="Arial Narrow"/>
                <a:cs typeface="Arial Narrow"/>
              </a:rPr>
              <a:t>r</a:t>
            </a:r>
            <a:r>
              <a:rPr sz="2600" spc="100" dirty="0">
                <a:latin typeface="Arial Narrow"/>
                <a:cs typeface="Arial Narrow"/>
              </a:rPr>
              <a:t>ti</a:t>
            </a:r>
            <a:r>
              <a:rPr sz="2600" spc="90" dirty="0">
                <a:latin typeface="Arial Narrow"/>
                <a:cs typeface="Arial Narrow"/>
              </a:rPr>
              <a:t>ng</a:t>
            </a:r>
            <a:r>
              <a:rPr sz="2600" spc="95" dirty="0">
                <a:latin typeface="Arial Narrow"/>
                <a:cs typeface="Arial Narrow"/>
              </a:rPr>
              <a:t> </a:t>
            </a:r>
            <a:r>
              <a:rPr sz="2600" spc="-320" dirty="0">
                <a:latin typeface="Arial Narrow"/>
                <a:cs typeface="Arial Narrow"/>
              </a:rPr>
              <a:t>R</a:t>
            </a:r>
            <a:r>
              <a:rPr sz="2600" spc="50" dirty="0">
                <a:latin typeface="Arial Narrow"/>
                <a:cs typeface="Arial Narrow"/>
              </a:rPr>
              <a:t>ecord</a:t>
            </a:r>
            <a:r>
              <a:rPr sz="2600" spc="5" dirty="0">
                <a:latin typeface="Arial Narrow"/>
                <a:cs typeface="Arial Narrow"/>
              </a:rPr>
              <a:t>s</a:t>
            </a:r>
            <a:r>
              <a:rPr sz="2600" spc="-25" dirty="0">
                <a:latin typeface="Arial Narrow"/>
                <a:cs typeface="Arial Narrow"/>
              </a:rPr>
              <a:t>,</a:t>
            </a:r>
            <a:r>
              <a:rPr sz="2600" spc="80" dirty="0">
                <a:latin typeface="Arial Narrow"/>
                <a:cs typeface="Arial Narrow"/>
              </a:rPr>
              <a:t> </a:t>
            </a:r>
            <a:r>
              <a:rPr sz="2600" spc="140" dirty="0">
                <a:latin typeface="Arial Narrow"/>
                <a:cs typeface="Arial Narrow"/>
              </a:rPr>
              <a:t>and</a:t>
            </a:r>
            <a:r>
              <a:rPr sz="2600" spc="70" dirty="0">
                <a:latin typeface="Arial Narrow"/>
                <a:cs typeface="Arial Narrow"/>
              </a:rPr>
              <a:t> </a:t>
            </a:r>
            <a:r>
              <a:rPr sz="2600" spc="-30" dirty="0">
                <a:latin typeface="Arial Narrow"/>
                <a:cs typeface="Arial Narrow"/>
              </a:rPr>
              <a:t>class</a:t>
            </a:r>
            <a:r>
              <a:rPr sz="2600" spc="105" dirty="0">
                <a:latin typeface="Arial Narrow"/>
                <a:cs typeface="Arial Narrow"/>
              </a:rPr>
              <a:t> </a:t>
            </a:r>
            <a:r>
              <a:rPr sz="2600" spc="175" dirty="0">
                <a:latin typeface="Arial Narrow"/>
                <a:cs typeface="Arial Narrow"/>
              </a:rPr>
              <a:t>p</a:t>
            </a:r>
            <a:r>
              <a:rPr sz="2600" spc="180" dirty="0">
                <a:latin typeface="Arial Narrow"/>
                <a:cs typeface="Arial Narrow"/>
              </a:rPr>
              <a:t>e</a:t>
            </a:r>
            <a:r>
              <a:rPr sz="2600" spc="114" dirty="0">
                <a:latin typeface="Arial Narrow"/>
                <a:cs typeface="Arial Narrow"/>
              </a:rPr>
              <a:t>rio</a:t>
            </a:r>
            <a:r>
              <a:rPr sz="2600" spc="105" dirty="0">
                <a:latin typeface="Arial Narrow"/>
                <a:cs typeface="Arial Narrow"/>
              </a:rPr>
              <a:t>d.</a:t>
            </a:r>
            <a:endParaRPr sz="2600" dirty="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5" dirty="0"/>
              <a:t>S</a:t>
            </a:r>
            <a:r>
              <a:rPr spc="-15" dirty="0"/>
              <a:t>o</a:t>
            </a:r>
            <a:r>
              <a:rPr spc="335" dirty="0"/>
              <a:t>r</a:t>
            </a:r>
            <a:r>
              <a:rPr spc="170" dirty="0"/>
              <a:t>ting</a:t>
            </a:r>
            <a:r>
              <a:rPr spc="180" dirty="0"/>
              <a:t> </a:t>
            </a:r>
            <a:r>
              <a:rPr spc="-635" dirty="0"/>
              <a:t>T</a:t>
            </a:r>
            <a:r>
              <a:rPr spc="280" dirty="0"/>
              <a:t>e</a:t>
            </a:r>
            <a:r>
              <a:rPr spc="245" dirty="0"/>
              <a:t>r</a:t>
            </a:r>
            <a:r>
              <a:rPr spc="120" dirty="0"/>
              <a:t>minolo</a:t>
            </a:r>
            <a:r>
              <a:rPr spc="50" dirty="0"/>
              <a:t>g</a:t>
            </a:r>
            <a:r>
              <a:rPr spc="395" dirty="0"/>
              <a:t>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387" y="1691167"/>
            <a:ext cx="7995284" cy="4197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buClr>
                <a:srgbClr val="DD8046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b="1" spc="10" dirty="0">
                <a:latin typeface="Arial Narrow"/>
                <a:cs typeface="Arial Narrow"/>
              </a:rPr>
              <a:t>Click</a:t>
            </a:r>
            <a:r>
              <a:rPr sz="2900" b="1" spc="100" dirty="0">
                <a:latin typeface="Arial Narrow"/>
                <a:cs typeface="Arial Narrow"/>
              </a:rPr>
              <a:t> </a:t>
            </a:r>
            <a:r>
              <a:rPr sz="2900" b="1" spc="85" dirty="0">
                <a:latin typeface="Arial Narrow"/>
                <a:cs typeface="Arial Narrow"/>
              </a:rPr>
              <a:t>on</a:t>
            </a:r>
            <a:r>
              <a:rPr sz="2900" b="1" spc="100" dirty="0">
                <a:latin typeface="Arial Narrow"/>
                <a:cs typeface="Arial Narrow"/>
              </a:rPr>
              <a:t> </a:t>
            </a:r>
            <a:r>
              <a:rPr sz="2900" b="1" spc="-20" dirty="0">
                <a:latin typeface="Arial Narrow"/>
                <a:cs typeface="Arial Narrow"/>
              </a:rPr>
              <a:t>Shee</a:t>
            </a:r>
            <a:r>
              <a:rPr sz="2900" b="1" spc="-10" dirty="0">
                <a:latin typeface="Arial Narrow"/>
                <a:cs typeface="Arial Narrow"/>
              </a:rPr>
              <a:t>t</a:t>
            </a:r>
            <a:r>
              <a:rPr sz="2900" b="1" spc="100" dirty="0">
                <a:latin typeface="Arial Narrow"/>
                <a:cs typeface="Arial Narrow"/>
              </a:rPr>
              <a:t> </a:t>
            </a:r>
            <a:r>
              <a:rPr sz="2900" b="1" spc="120" dirty="0">
                <a:latin typeface="Arial Narrow"/>
                <a:cs typeface="Arial Narrow"/>
              </a:rPr>
              <a:t>named</a:t>
            </a:r>
            <a:r>
              <a:rPr sz="2900" b="1" spc="90" dirty="0">
                <a:latin typeface="Arial Narrow"/>
                <a:cs typeface="Arial Narrow"/>
              </a:rPr>
              <a:t> </a:t>
            </a:r>
            <a:r>
              <a:rPr sz="2900" b="1" spc="-195" dirty="0">
                <a:latin typeface="Arial Narrow"/>
                <a:cs typeface="Arial Narrow"/>
              </a:rPr>
              <a:t>T</a:t>
            </a:r>
            <a:r>
              <a:rPr sz="2900" b="1" spc="25" dirty="0">
                <a:latin typeface="Arial Narrow"/>
                <a:cs typeface="Arial Narrow"/>
              </a:rPr>
              <a:t>e</a:t>
            </a:r>
            <a:r>
              <a:rPr sz="2900" b="1" spc="75" dirty="0">
                <a:latin typeface="Arial Narrow"/>
                <a:cs typeface="Arial Narrow"/>
              </a:rPr>
              <a:t>r</a:t>
            </a:r>
            <a:r>
              <a:rPr sz="2900" b="1" spc="50" dirty="0">
                <a:latin typeface="Arial Narrow"/>
                <a:cs typeface="Arial Narrow"/>
              </a:rPr>
              <a:t>ms</a:t>
            </a:r>
            <a:r>
              <a:rPr sz="2900" b="1" spc="110" dirty="0">
                <a:latin typeface="Arial Narrow"/>
                <a:cs typeface="Arial Narrow"/>
              </a:rPr>
              <a:t> </a:t>
            </a:r>
            <a:r>
              <a:rPr sz="2900" b="1" spc="125" dirty="0">
                <a:latin typeface="Arial Narrow"/>
                <a:cs typeface="Arial Narrow"/>
              </a:rPr>
              <a:t>and</a:t>
            </a:r>
            <a:r>
              <a:rPr sz="2900" b="1" spc="100" dirty="0">
                <a:latin typeface="Arial Narrow"/>
                <a:cs typeface="Arial Narrow"/>
              </a:rPr>
              <a:t> </a:t>
            </a:r>
            <a:r>
              <a:rPr sz="2900" b="1" spc="60" dirty="0">
                <a:latin typeface="Arial Narrow"/>
                <a:cs typeface="Arial Narrow"/>
              </a:rPr>
              <a:t>t</a:t>
            </a:r>
            <a:r>
              <a:rPr sz="2900" b="1" spc="95" dirty="0">
                <a:latin typeface="Arial Narrow"/>
                <a:cs typeface="Arial Narrow"/>
              </a:rPr>
              <a:t>y</a:t>
            </a:r>
            <a:r>
              <a:rPr sz="2900" b="1" spc="65" dirty="0">
                <a:latin typeface="Arial Narrow"/>
                <a:cs typeface="Arial Narrow"/>
              </a:rPr>
              <a:t>pe</a:t>
            </a:r>
            <a:r>
              <a:rPr sz="2900" b="1" spc="110" dirty="0">
                <a:latin typeface="Arial Narrow"/>
                <a:cs typeface="Arial Narrow"/>
              </a:rPr>
              <a:t> </a:t>
            </a:r>
            <a:r>
              <a:rPr sz="2900" b="1" spc="15" dirty="0">
                <a:latin typeface="Arial Narrow"/>
                <a:cs typeface="Arial Narrow"/>
              </a:rPr>
              <a:t>t</a:t>
            </a:r>
            <a:r>
              <a:rPr sz="2900" b="1" spc="10" dirty="0">
                <a:latin typeface="Arial Narrow"/>
                <a:cs typeface="Arial Narrow"/>
              </a:rPr>
              <a:t>h</a:t>
            </a:r>
            <a:r>
              <a:rPr sz="2900" b="1" spc="65" dirty="0">
                <a:latin typeface="Arial Narrow"/>
                <a:cs typeface="Arial Narrow"/>
              </a:rPr>
              <a:t>e</a:t>
            </a:r>
            <a:endParaRPr sz="2900">
              <a:latin typeface="Arial Narrow"/>
              <a:cs typeface="Arial Narrow"/>
            </a:endParaRPr>
          </a:p>
          <a:p>
            <a:pPr marL="332740">
              <a:lnSpc>
                <a:spcPct val="100000"/>
              </a:lnSpc>
            </a:pPr>
            <a:r>
              <a:rPr sz="2900" b="1" spc="75" dirty="0">
                <a:latin typeface="Arial Narrow"/>
                <a:cs typeface="Arial Narrow"/>
              </a:rPr>
              <a:t>definition</a:t>
            </a:r>
            <a:r>
              <a:rPr sz="2900" b="1" spc="80" dirty="0">
                <a:latin typeface="Arial Narrow"/>
                <a:cs typeface="Arial Narrow"/>
              </a:rPr>
              <a:t> </a:t>
            </a:r>
            <a:r>
              <a:rPr sz="2900" b="1" spc="85" dirty="0">
                <a:latin typeface="Arial Narrow"/>
                <a:cs typeface="Arial Narrow"/>
              </a:rPr>
              <a:t>f</a:t>
            </a:r>
            <a:r>
              <a:rPr sz="2900" b="1" spc="35" dirty="0">
                <a:latin typeface="Arial Narrow"/>
                <a:cs typeface="Arial Narrow"/>
              </a:rPr>
              <a:t>or</a:t>
            </a:r>
            <a:r>
              <a:rPr sz="2900" b="1" spc="110" dirty="0">
                <a:latin typeface="Arial Narrow"/>
                <a:cs typeface="Arial Narrow"/>
              </a:rPr>
              <a:t> </a:t>
            </a:r>
            <a:r>
              <a:rPr sz="2900" b="1" spc="50" dirty="0">
                <a:latin typeface="Arial Narrow"/>
                <a:cs typeface="Arial Narrow"/>
              </a:rPr>
              <a:t>each</a:t>
            </a:r>
            <a:r>
              <a:rPr sz="2900" b="1" spc="110" dirty="0">
                <a:latin typeface="Arial Narrow"/>
                <a:cs typeface="Arial Narrow"/>
              </a:rPr>
              <a:t> </a:t>
            </a:r>
            <a:r>
              <a:rPr sz="2900" b="1" dirty="0">
                <a:latin typeface="Arial Narrow"/>
                <a:cs typeface="Arial Narrow"/>
              </a:rPr>
              <a:t>te</a:t>
            </a:r>
            <a:r>
              <a:rPr sz="2900" b="1" spc="60" dirty="0">
                <a:latin typeface="Arial Narrow"/>
                <a:cs typeface="Arial Narrow"/>
              </a:rPr>
              <a:t>r</a:t>
            </a:r>
            <a:r>
              <a:rPr sz="2900" b="1" spc="165" dirty="0">
                <a:latin typeface="Arial Narrow"/>
                <a:cs typeface="Arial Narrow"/>
              </a:rPr>
              <a:t>m</a:t>
            </a:r>
            <a:r>
              <a:rPr sz="2900" b="1" spc="100" dirty="0">
                <a:latin typeface="Arial Narrow"/>
                <a:cs typeface="Arial Narrow"/>
              </a:rPr>
              <a:t> </a:t>
            </a:r>
            <a:r>
              <a:rPr sz="2900" b="1" spc="35" dirty="0">
                <a:latin typeface="Arial Narrow"/>
                <a:cs typeface="Arial Narrow"/>
              </a:rPr>
              <a:t>listed.</a:t>
            </a:r>
            <a:endParaRPr sz="2900">
              <a:latin typeface="Arial Narrow"/>
              <a:cs typeface="Arial Narrow"/>
            </a:endParaRPr>
          </a:p>
          <a:p>
            <a:pPr marL="332740" marR="415925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b="1" spc="-120" dirty="0">
                <a:latin typeface="Arial Narrow"/>
                <a:cs typeface="Arial Narrow"/>
              </a:rPr>
              <a:t>R</a:t>
            </a:r>
            <a:r>
              <a:rPr sz="2900" b="1" spc="-15" dirty="0">
                <a:latin typeface="Arial Narrow"/>
                <a:cs typeface="Arial Narrow"/>
              </a:rPr>
              <a:t>ecords</a:t>
            </a:r>
            <a:r>
              <a:rPr sz="2900" b="1" spc="120" dirty="0">
                <a:latin typeface="Arial Narrow"/>
                <a:cs typeface="Arial Narrow"/>
              </a:rPr>
              <a:t> </a:t>
            </a:r>
            <a:r>
              <a:rPr sz="2900" spc="-165" dirty="0">
                <a:latin typeface="Arial"/>
                <a:cs typeface="Arial"/>
              </a:rPr>
              <a:t>–</a:t>
            </a:r>
            <a:r>
              <a:rPr sz="2900" spc="-5" dirty="0">
                <a:latin typeface="Arial"/>
                <a:cs typeface="Arial"/>
              </a:rPr>
              <a:t> </a:t>
            </a:r>
            <a:r>
              <a:rPr sz="2900" spc="-45" dirty="0">
                <a:latin typeface="Arial Narrow"/>
                <a:cs typeface="Arial Narrow"/>
              </a:rPr>
              <a:t>Ea</a:t>
            </a:r>
            <a:r>
              <a:rPr sz="2900" spc="75" dirty="0">
                <a:latin typeface="Arial Narrow"/>
                <a:cs typeface="Arial Narrow"/>
              </a:rPr>
              <a:t>c</a:t>
            </a:r>
            <a:r>
              <a:rPr sz="2900" spc="-55" dirty="0">
                <a:latin typeface="Arial Narrow"/>
                <a:cs typeface="Arial Narrow"/>
              </a:rPr>
              <a:t>h</a:t>
            </a:r>
            <a:r>
              <a:rPr sz="2900" spc="120" dirty="0">
                <a:latin typeface="Arial Narrow"/>
                <a:cs typeface="Arial Narrow"/>
              </a:rPr>
              <a:t> </a:t>
            </a:r>
            <a:r>
              <a:rPr sz="2900" spc="110" dirty="0">
                <a:latin typeface="Arial Narrow"/>
                <a:cs typeface="Arial Narrow"/>
              </a:rPr>
              <a:t>r</a:t>
            </a:r>
            <a:r>
              <a:rPr sz="2900" spc="30" dirty="0">
                <a:latin typeface="Arial Narrow"/>
                <a:cs typeface="Arial Narrow"/>
              </a:rPr>
              <a:t>o</a:t>
            </a:r>
            <a:r>
              <a:rPr sz="2900" spc="204" dirty="0">
                <a:latin typeface="Arial Narrow"/>
                <a:cs typeface="Arial Narrow"/>
              </a:rPr>
              <a:t>w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204" dirty="0">
                <a:latin typeface="Arial Narrow"/>
                <a:cs typeface="Arial Narrow"/>
              </a:rPr>
              <a:t>of </a:t>
            </a:r>
            <a:r>
              <a:rPr sz="2900" spc="275" dirty="0">
                <a:latin typeface="Arial Narrow"/>
                <a:cs typeface="Arial Narrow"/>
              </a:rPr>
              <a:t>d</a:t>
            </a:r>
            <a:r>
              <a:rPr sz="2900" spc="285" dirty="0">
                <a:latin typeface="Arial Narrow"/>
                <a:cs typeface="Arial Narrow"/>
              </a:rPr>
              <a:t>a</a:t>
            </a:r>
            <a:r>
              <a:rPr sz="2900" spc="195" dirty="0">
                <a:latin typeface="Arial Narrow"/>
                <a:cs typeface="Arial Narrow"/>
              </a:rPr>
              <a:t>ta</a:t>
            </a:r>
            <a:r>
              <a:rPr sz="2900" spc="125" dirty="0">
                <a:latin typeface="Arial Narrow"/>
                <a:cs typeface="Arial Narrow"/>
              </a:rPr>
              <a:t> </a:t>
            </a:r>
            <a:r>
              <a:rPr sz="2900" spc="10" dirty="0">
                <a:latin typeface="Arial Narrow"/>
                <a:cs typeface="Arial Narrow"/>
              </a:rPr>
              <a:t>i</a:t>
            </a:r>
            <a:r>
              <a:rPr sz="2900" spc="35" dirty="0">
                <a:latin typeface="Arial Narrow"/>
                <a:cs typeface="Arial Narrow"/>
              </a:rPr>
              <a:t>n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275" dirty="0">
                <a:latin typeface="Arial Narrow"/>
                <a:cs typeface="Arial Narrow"/>
              </a:rPr>
              <a:t>a</a:t>
            </a:r>
            <a:r>
              <a:rPr sz="2900" spc="135" dirty="0">
                <a:latin typeface="Arial Narrow"/>
                <a:cs typeface="Arial Narrow"/>
              </a:rPr>
              <a:t> </a:t>
            </a:r>
            <a:r>
              <a:rPr sz="2900" spc="20" dirty="0">
                <a:latin typeface="Arial Narrow"/>
                <a:cs typeface="Arial Narrow"/>
              </a:rPr>
              <a:t>s</a:t>
            </a:r>
            <a:r>
              <a:rPr sz="2900" spc="30" dirty="0">
                <a:latin typeface="Arial Narrow"/>
                <a:cs typeface="Arial Narrow"/>
              </a:rPr>
              <a:t>p</a:t>
            </a:r>
            <a:r>
              <a:rPr sz="2900" spc="175" dirty="0">
                <a:latin typeface="Arial Narrow"/>
                <a:cs typeface="Arial Narrow"/>
              </a:rPr>
              <a:t>re</a:t>
            </a:r>
            <a:r>
              <a:rPr sz="2900" spc="225" dirty="0">
                <a:latin typeface="Arial Narrow"/>
                <a:cs typeface="Arial Narrow"/>
              </a:rPr>
              <a:t>a</a:t>
            </a:r>
            <a:r>
              <a:rPr sz="2900" spc="25" dirty="0">
                <a:latin typeface="Arial Narrow"/>
                <a:cs typeface="Arial Narrow"/>
              </a:rPr>
              <a:t>d</a:t>
            </a:r>
            <a:r>
              <a:rPr sz="2900" spc="5" dirty="0">
                <a:latin typeface="Arial Narrow"/>
                <a:cs typeface="Arial Narrow"/>
              </a:rPr>
              <a:t>s</a:t>
            </a:r>
            <a:r>
              <a:rPr sz="2900" spc="80" dirty="0">
                <a:latin typeface="Arial Narrow"/>
                <a:cs typeface="Arial Narrow"/>
              </a:rPr>
              <a:t>heet</a:t>
            </a:r>
            <a:r>
              <a:rPr sz="2900" spc="95" dirty="0">
                <a:latin typeface="Arial Narrow"/>
                <a:cs typeface="Arial Narrow"/>
              </a:rPr>
              <a:t> </a:t>
            </a:r>
            <a:r>
              <a:rPr sz="2900" spc="100" dirty="0">
                <a:latin typeface="Arial Narrow"/>
                <a:cs typeface="Arial Narrow"/>
              </a:rPr>
              <a:t>(</a:t>
            </a:r>
            <a:r>
              <a:rPr sz="2900" spc="175" dirty="0">
                <a:latin typeface="Arial Narrow"/>
                <a:cs typeface="Arial Narrow"/>
              </a:rPr>
              <a:t>a</a:t>
            </a:r>
            <a:r>
              <a:rPr sz="2900" spc="100" dirty="0">
                <a:latin typeface="Arial Narrow"/>
                <a:cs typeface="Arial Narrow"/>
              </a:rPr>
              <a:t>ll</a:t>
            </a:r>
            <a:r>
              <a:rPr sz="2900" spc="125" dirty="0">
                <a:latin typeface="Arial Narrow"/>
                <a:cs typeface="Arial Narrow"/>
              </a:rPr>
              <a:t> </a:t>
            </a:r>
            <a:r>
              <a:rPr sz="2900" spc="110" dirty="0">
                <a:latin typeface="Arial Narrow"/>
                <a:cs typeface="Arial Narrow"/>
              </a:rPr>
              <a:t>r</a:t>
            </a:r>
            <a:r>
              <a:rPr sz="2900" spc="30" dirty="0">
                <a:latin typeface="Arial Narrow"/>
                <a:cs typeface="Arial Narrow"/>
              </a:rPr>
              <a:t>o</a:t>
            </a:r>
            <a:r>
              <a:rPr sz="2900" spc="-15" dirty="0">
                <a:latin typeface="Arial Narrow"/>
                <a:cs typeface="Arial Narrow"/>
              </a:rPr>
              <a:t>ws</a:t>
            </a:r>
            <a:r>
              <a:rPr sz="2900" spc="120" dirty="0">
                <a:latin typeface="Arial Narrow"/>
                <a:cs typeface="Arial Narrow"/>
              </a:rPr>
              <a:t> </a:t>
            </a:r>
            <a:r>
              <a:rPr sz="2900" spc="195" dirty="0">
                <a:latin typeface="Arial Narrow"/>
                <a:cs typeface="Arial Narrow"/>
              </a:rPr>
              <a:t>b</a:t>
            </a:r>
            <a:r>
              <a:rPr sz="2900" spc="200" dirty="0">
                <a:latin typeface="Arial Narrow"/>
                <a:cs typeface="Arial Narrow"/>
              </a:rPr>
              <a:t>e</a:t>
            </a:r>
            <a:r>
              <a:rPr sz="2900" spc="55" dirty="0">
                <a:latin typeface="Arial Narrow"/>
                <a:cs typeface="Arial Narrow"/>
              </a:rPr>
              <a:t>l</a:t>
            </a:r>
            <a:r>
              <a:rPr sz="2900" spc="70" dirty="0">
                <a:latin typeface="Arial Narrow"/>
                <a:cs typeface="Arial Narrow"/>
              </a:rPr>
              <a:t>o</a:t>
            </a:r>
            <a:r>
              <a:rPr sz="2900" spc="204" dirty="0">
                <a:latin typeface="Arial Narrow"/>
                <a:cs typeface="Arial Narrow"/>
              </a:rPr>
              <a:t>w</a:t>
            </a:r>
            <a:r>
              <a:rPr sz="2900" spc="125" dirty="0">
                <a:latin typeface="Arial Narrow"/>
                <a:cs typeface="Arial Narrow"/>
              </a:rPr>
              <a:t> </a:t>
            </a:r>
            <a:r>
              <a:rPr sz="2900" spc="65" dirty="0">
                <a:latin typeface="Arial Narrow"/>
                <a:cs typeface="Arial Narrow"/>
              </a:rPr>
              <a:t>the</a:t>
            </a:r>
            <a:r>
              <a:rPr sz="2900" spc="145" dirty="0">
                <a:latin typeface="Arial Narrow"/>
                <a:cs typeface="Arial Narrow"/>
              </a:rPr>
              <a:t> </a:t>
            </a:r>
            <a:r>
              <a:rPr sz="2900" dirty="0">
                <a:latin typeface="Arial Narrow"/>
                <a:cs typeface="Arial Narrow"/>
              </a:rPr>
              <a:t>column</a:t>
            </a:r>
            <a:r>
              <a:rPr sz="2900" spc="130" dirty="0">
                <a:latin typeface="Arial Narrow"/>
                <a:cs typeface="Arial Narrow"/>
              </a:rPr>
              <a:t> </a:t>
            </a:r>
            <a:r>
              <a:rPr sz="2900" spc="114" dirty="0">
                <a:latin typeface="Arial Narrow"/>
                <a:cs typeface="Arial Narrow"/>
              </a:rPr>
              <a:t>he</a:t>
            </a:r>
            <a:r>
              <a:rPr sz="2900" spc="120" dirty="0">
                <a:latin typeface="Arial Narrow"/>
                <a:cs typeface="Arial Narrow"/>
              </a:rPr>
              <a:t>a</a:t>
            </a:r>
            <a:r>
              <a:rPr sz="2900" spc="135" dirty="0">
                <a:latin typeface="Arial Narrow"/>
                <a:cs typeface="Arial Narrow"/>
              </a:rPr>
              <a:t>din</a:t>
            </a:r>
            <a:r>
              <a:rPr sz="2900" spc="175" dirty="0">
                <a:latin typeface="Arial Narrow"/>
                <a:cs typeface="Arial Narrow"/>
              </a:rPr>
              <a:t>g</a:t>
            </a:r>
            <a:r>
              <a:rPr sz="2900" spc="-145" dirty="0">
                <a:latin typeface="Arial Narrow"/>
                <a:cs typeface="Arial Narrow"/>
              </a:rPr>
              <a:t>s</a:t>
            </a:r>
            <a:r>
              <a:rPr sz="2900" spc="-90" dirty="0">
                <a:latin typeface="Arial Narrow"/>
                <a:cs typeface="Arial Narrow"/>
              </a:rPr>
              <a:t>)</a:t>
            </a:r>
            <a:r>
              <a:rPr sz="2900" spc="-30" dirty="0">
                <a:latin typeface="Arial Narrow"/>
                <a:cs typeface="Arial Narrow"/>
              </a:rPr>
              <a:t>.</a:t>
            </a:r>
            <a:endParaRPr sz="2900">
              <a:latin typeface="Arial Narrow"/>
              <a:cs typeface="Arial Narrow"/>
            </a:endParaRPr>
          </a:p>
          <a:p>
            <a:pPr marL="332740" indent="-320040">
              <a:lnSpc>
                <a:spcPct val="100000"/>
              </a:lnSpc>
              <a:spcBef>
                <a:spcPts val="70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b="1" spc="-70" dirty="0">
                <a:latin typeface="Arial Narrow"/>
                <a:cs typeface="Arial Narrow"/>
              </a:rPr>
              <a:t>So</a:t>
            </a:r>
            <a:r>
              <a:rPr sz="2900" b="1" spc="100" dirty="0">
                <a:latin typeface="Arial Narrow"/>
                <a:cs typeface="Arial Narrow"/>
              </a:rPr>
              <a:t>r</a:t>
            </a:r>
            <a:r>
              <a:rPr sz="2900" b="1" spc="-40" dirty="0">
                <a:latin typeface="Arial Narrow"/>
                <a:cs typeface="Arial Narrow"/>
              </a:rPr>
              <a:t>t</a:t>
            </a:r>
            <a:r>
              <a:rPr sz="2900" b="1" spc="110" dirty="0">
                <a:latin typeface="Arial Narrow"/>
                <a:cs typeface="Arial Narrow"/>
              </a:rPr>
              <a:t> </a:t>
            </a:r>
            <a:r>
              <a:rPr sz="2900" b="1" spc="100" dirty="0">
                <a:latin typeface="Arial Narrow"/>
                <a:cs typeface="Arial Narrow"/>
              </a:rPr>
              <a:t>A</a:t>
            </a:r>
            <a:r>
              <a:rPr sz="2900" b="1" spc="60" dirty="0">
                <a:latin typeface="Arial Narrow"/>
                <a:cs typeface="Arial Narrow"/>
              </a:rPr>
              <a:t>s</a:t>
            </a:r>
            <a:r>
              <a:rPr sz="2900" b="1" spc="35" dirty="0">
                <a:latin typeface="Arial Narrow"/>
                <a:cs typeface="Arial Narrow"/>
              </a:rPr>
              <a:t>cending</a:t>
            </a:r>
            <a:r>
              <a:rPr sz="2900" b="1" spc="100" dirty="0">
                <a:latin typeface="Arial Narrow"/>
                <a:cs typeface="Arial Narrow"/>
              </a:rPr>
              <a:t> </a:t>
            </a:r>
            <a:r>
              <a:rPr sz="2900" spc="-165" dirty="0">
                <a:latin typeface="Arial"/>
                <a:cs typeface="Arial"/>
              </a:rPr>
              <a:t>–</a:t>
            </a:r>
            <a:r>
              <a:rPr sz="2900" spc="-15" dirty="0">
                <a:latin typeface="Arial"/>
                <a:cs typeface="Arial"/>
              </a:rPr>
              <a:t> </a:t>
            </a:r>
            <a:r>
              <a:rPr sz="2900" spc="25" dirty="0">
                <a:latin typeface="Arial Narrow"/>
                <a:cs typeface="Arial Narrow"/>
              </a:rPr>
              <a:t>so</a:t>
            </a:r>
            <a:r>
              <a:rPr sz="2900" spc="75" dirty="0">
                <a:latin typeface="Arial Narrow"/>
                <a:cs typeface="Arial Narrow"/>
              </a:rPr>
              <a:t>r</a:t>
            </a:r>
            <a:r>
              <a:rPr sz="2900" spc="125" dirty="0">
                <a:latin typeface="Arial Narrow"/>
                <a:cs typeface="Arial Narrow"/>
              </a:rPr>
              <a:t>t</a:t>
            </a:r>
            <a:r>
              <a:rPr sz="2900" spc="120" dirty="0">
                <a:latin typeface="Arial Narrow"/>
                <a:cs typeface="Arial Narrow"/>
              </a:rPr>
              <a:t> </a:t>
            </a:r>
            <a:r>
              <a:rPr sz="2900" spc="10" dirty="0">
                <a:latin typeface="Arial Narrow"/>
                <a:cs typeface="Arial Narrow"/>
              </a:rPr>
              <a:t>i</a:t>
            </a:r>
            <a:r>
              <a:rPr sz="2900" spc="35" dirty="0">
                <a:latin typeface="Arial Narrow"/>
                <a:cs typeface="Arial Narrow"/>
              </a:rPr>
              <a:t>n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280" dirty="0">
                <a:latin typeface="Arial Narrow"/>
                <a:cs typeface="Arial Narrow"/>
              </a:rPr>
              <a:t>a</a:t>
            </a:r>
            <a:r>
              <a:rPr sz="2900" spc="130" dirty="0">
                <a:latin typeface="Arial Narrow"/>
                <a:cs typeface="Arial Narrow"/>
              </a:rPr>
              <a:t>lph</a:t>
            </a:r>
            <a:r>
              <a:rPr sz="2900" spc="175" dirty="0">
                <a:latin typeface="Arial Narrow"/>
                <a:cs typeface="Arial Narrow"/>
              </a:rPr>
              <a:t>a</a:t>
            </a:r>
            <a:r>
              <a:rPr sz="2900" spc="195" dirty="0">
                <a:latin typeface="Arial Narrow"/>
                <a:cs typeface="Arial Narrow"/>
              </a:rPr>
              <a:t>b</a:t>
            </a:r>
            <a:r>
              <a:rPr sz="2900" spc="200" dirty="0">
                <a:latin typeface="Arial Narrow"/>
                <a:cs typeface="Arial Narrow"/>
              </a:rPr>
              <a:t>e</a:t>
            </a:r>
            <a:r>
              <a:rPr sz="2900" spc="110" dirty="0">
                <a:latin typeface="Arial Narrow"/>
                <a:cs typeface="Arial Narrow"/>
              </a:rPr>
              <a:t>tical</a:t>
            </a:r>
            <a:r>
              <a:rPr sz="2900" spc="105" dirty="0">
                <a:latin typeface="Arial Narrow"/>
                <a:cs typeface="Arial Narrow"/>
              </a:rPr>
              <a:t> </a:t>
            </a:r>
            <a:r>
              <a:rPr sz="2900" spc="175" dirty="0">
                <a:latin typeface="Arial Narrow"/>
                <a:cs typeface="Arial Narrow"/>
              </a:rPr>
              <a:t>or</a:t>
            </a:r>
            <a:r>
              <a:rPr sz="2900" spc="225" dirty="0">
                <a:latin typeface="Arial Narrow"/>
                <a:cs typeface="Arial Narrow"/>
              </a:rPr>
              <a:t>d</a:t>
            </a:r>
            <a:r>
              <a:rPr sz="2900" spc="145" dirty="0">
                <a:latin typeface="Arial Narrow"/>
                <a:cs typeface="Arial Narrow"/>
              </a:rPr>
              <a:t>er</a:t>
            </a:r>
            <a:r>
              <a:rPr sz="2900" spc="110" dirty="0">
                <a:latin typeface="Arial Narrow"/>
                <a:cs typeface="Arial Narrow"/>
              </a:rPr>
              <a:t> </a:t>
            </a:r>
            <a:r>
              <a:rPr sz="2900" spc="-75" dirty="0">
                <a:latin typeface="Arial Narrow"/>
                <a:cs typeface="Arial Narrow"/>
              </a:rPr>
              <a:t>s</a:t>
            </a:r>
            <a:r>
              <a:rPr sz="2900" spc="-35" dirty="0">
                <a:latin typeface="Arial Narrow"/>
                <a:cs typeface="Arial Narrow"/>
              </a:rPr>
              <a:t>t</a:t>
            </a:r>
            <a:r>
              <a:rPr sz="2900" spc="275" dirty="0">
                <a:latin typeface="Arial Narrow"/>
                <a:cs typeface="Arial Narrow"/>
              </a:rPr>
              <a:t>a</a:t>
            </a:r>
            <a:r>
              <a:rPr sz="2900" spc="225" dirty="0">
                <a:latin typeface="Arial Narrow"/>
                <a:cs typeface="Arial Narrow"/>
              </a:rPr>
              <a:t>r</a:t>
            </a:r>
            <a:r>
              <a:rPr sz="2900" spc="114" dirty="0">
                <a:latin typeface="Arial Narrow"/>
                <a:cs typeface="Arial Narrow"/>
              </a:rPr>
              <a:t>ting</a:t>
            </a:r>
            <a:endParaRPr sz="2900">
              <a:latin typeface="Arial Narrow"/>
              <a:cs typeface="Arial Narrow"/>
            </a:endParaRPr>
          </a:p>
          <a:p>
            <a:pPr marL="332740">
              <a:lnSpc>
                <a:spcPct val="100000"/>
              </a:lnSpc>
            </a:pPr>
            <a:r>
              <a:rPr sz="2900" spc="95" dirty="0">
                <a:latin typeface="Arial Narrow"/>
                <a:cs typeface="Arial Narrow"/>
              </a:rPr>
              <a:t>with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155" dirty="0">
                <a:latin typeface="Arial Narrow"/>
                <a:cs typeface="Arial Narrow"/>
              </a:rPr>
              <a:t>A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145" dirty="0">
                <a:latin typeface="Arial Narrow"/>
                <a:cs typeface="Arial Narrow"/>
              </a:rPr>
              <a:t>or</a:t>
            </a:r>
            <a:r>
              <a:rPr sz="2900" spc="125" dirty="0">
                <a:latin typeface="Arial Narrow"/>
                <a:cs typeface="Arial Narrow"/>
              </a:rPr>
              <a:t> </a:t>
            </a:r>
            <a:r>
              <a:rPr sz="2900" spc="10" dirty="0">
                <a:latin typeface="Arial Narrow"/>
                <a:cs typeface="Arial Narrow"/>
              </a:rPr>
              <a:t>i</a:t>
            </a:r>
            <a:r>
              <a:rPr sz="2900" spc="35" dirty="0">
                <a:latin typeface="Arial Narrow"/>
                <a:cs typeface="Arial Narrow"/>
              </a:rPr>
              <a:t>n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55" dirty="0">
                <a:latin typeface="Arial Narrow"/>
                <a:cs typeface="Arial Narrow"/>
              </a:rPr>
              <a:t>numerical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175" dirty="0">
                <a:latin typeface="Arial Narrow"/>
                <a:cs typeface="Arial Narrow"/>
              </a:rPr>
              <a:t>order</a:t>
            </a:r>
            <a:r>
              <a:rPr sz="2900" spc="114" dirty="0">
                <a:latin typeface="Arial Narrow"/>
                <a:cs typeface="Arial Narrow"/>
              </a:rPr>
              <a:t> </a:t>
            </a:r>
            <a:r>
              <a:rPr sz="2900" spc="45" dirty="0">
                <a:latin typeface="Arial Narrow"/>
                <a:cs typeface="Arial Narrow"/>
              </a:rPr>
              <a:t>st</a:t>
            </a:r>
            <a:r>
              <a:rPr sz="2900" spc="75" dirty="0">
                <a:latin typeface="Arial Narrow"/>
                <a:cs typeface="Arial Narrow"/>
              </a:rPr>
              <a:t>a</a:t>
            </a:r>
            <a:r>
              <a:rPr sz="2900" spc="225" dirty="0">
                <a:latin typeface="Arial Narrow"/>
                <a:cs typeface="Arial Narrow"/>
              </a:rPr>
              <a:t>r</a:t>
            </a:r>
            <a:r>
              <a:rPr sz="2900" spc="114" dirty="0">
                <a:latin typeface="Arial Narrow"/>
                <a:cs typeface="Arial Narrow"/>
              </a:rPr>
              <a:t>ting</a:t>
            </a:r>
            <a:r>
              <a:rPr sz="2900" spc="110" dirty="0">
                <a:latin typeface="Arial Narrow"/>
                <a:cs typeface="Arial Narrow"/>
              </a:rPr>
              <a:t> </a:t>
            </a:r>
            <a:r>
              <a:rPr sz="2900" spc="95" dirty="0">
                <a:latin typeface="Arial Narrow"/>
                <a:cs typeface="Arial Narrow"/>
              </a:rPr>
              <a:t>with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114" dirty="0">
                <a:latin typeface="Arial Narrow"/>
                <a:cs typeface="Arial Narrow"/>
              </a:rPr>
              <a:t>1.</a:t>
            </a:r>
            <a:endParaRPr sz="2900">
              <a:latin typeface="Arial Narrow"/>
              <a:cs typeface="Arial Narrow"/>
            </a:endParaRPr>
          </a:p>
          <a:p>
            <a:pPr marL="332740" marR="508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b="1" spc="-70" dirty="0">
                <a:latin typeface="Arial Narrow"/>
                <a:cs typeface="Arial Narrow"/>
              </a:rPr>
              <a:t>So</a:t>
            </a:r>
            <a:r>
              <a:rPr sz="2900" b="1" spc="100" dirty="0">
                <a:latin typeface="Arial Narrow"/>
                <a:cs typeface="Arial Narrow"/>
              </a:rPr>
              <a:t>r</a:t>
            </a:r>
            <a:r>
              <a:rPr sz="2900" b="1" spc="-40" dirty="0">
                <a:latin typeface="Arial Narrow"/>
                <a:cs typeface="Arial Narrow"/>
              </a:rPr>
              <a:t>t</a:t>
            </a:r>
            <a:r>
              <a:rPr sz="2900" b="1" spc="110" dirty="0">
                <a:latin typeface="Arial Narrow"/>
                <a:cs typeface="Arial Narrow"/>
              </a:rPr>
              <a:t> </a:t>
            </a:r>
            <a:r>
              <a:rPr sz="2900" b="1" spc="40" dirty="0">
                <a:latin typeface="Arial Narrow"/>
                <a:cs typeface="Arial Narrow"/>
              </a:rPr>
              <a:t>Descending</a:t>
            </a:r>
            <a:r>
              <a:rPr sz="2900" b="1" spc="70" dirty="0">
                <a:latin typeface="Arial Narrow"/>
                <a:cs typeface="Arial Narrow"/>
              </a:rPr>
              <a:t> </a:t>
            </a:r>
            <a:r>
              <a:rPr sz="2900" spc="-165" dirty="0">
                <a:latin typeface="Arial"/>
                <a:cs typeface="Arial"/>
              </a:rPr>
              <a:t>–</a:t>
            </a:r>
            <a:r>
              <a:rPr sz="2900" spc="-15" dirty="0">
                <a:latin typeface="Arial"/>
                <a:cs typeface="Arial"/>
              </a:rPr>
              <a:t> </a:t>
            </a:r>
            <a:r>
              <a:rPr sz="2900" spc="25" dirty="0">
                <a:latin typeface="Arial Narrow"/>
                <a:cs typeface="Arial Narrow"/>
              </a:rPr>
              <a:t>so</a:t>
            </a:r>
            <a:r>
              <a:rPr sz="2900" spc="75" dirty="0">
                <a:latin typeface="Arial Narrow"/>
                <a:cs typeface="Arial Narrow"/>
              </a:rPr>
              <a:t>r</a:t>
            </a:r>
            <a:r>
              <a:rPr sz="2900" spc="125" dirty="0">
                <a:latin typeface="Arial Narrow"/>
                <a:cs typeface="Arial Narrow"/>
              </a:rPr>
              <a:t>t</a:t>
            </a:r>
            <a:r>
              <a:rPr sz="2900" spc="120" dirty="0">
                <a:latin typeface="Arial Narrow"/>
                <a:cs typeface="Arial Narrow"/>
              </a:rPr>
              <a:t> </a:t>
            </a:r>
            <a:r>
              <a:rPr sz="2900" spc="10" dirty="0">
                <a:latin typeface="Arial Narrow"/>
                <a:cs typeface="Arial Narrow"/>
              </a:rPr>
              <a:t>i</a:t>
            </a:r>
            <a:r>
              <a:rPr sz="2900" spc="35" dirty="0">
                <a:latin typeface="Arial Narrow"/>
                <a:cs typeface="Arial Narrow"/>
              </a:rPr>
              <a:t>n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110" dirty="0">
                <a:latin typeface="Arial Narrow"/>
                <a:cs typeface="Arial Narrow"/>
              </a:rPr>
              <a:t>r</a:t>
            </a:r>
            <a:r>
              <a:rPr sz="2900" spc="190" dirty="0">
                <a:latin typeface="Arial Narrow"/>
                <a:cs typeface="Arial Narrow"/>
              </a:rPr>
              <a:t>e</a:t>
            </a:r>
            <a:r>
              <a:rPr sz="2900" spc="5" dirty="0">
                <a:latin typeface="Arial Narrow"/>
                <a:cs typeface="Arial Narrow"/>
              </a:rPr>
              <a:t>v</a:t>
            </a:r>
            <a:r>
              <a:rPr sz="2900" spc="20" dirty="0">
                <a:latin typeface="Arial Narrow"/>
                <a:cs typeface="Arial Narrow"/>
              </a:rPr>
              <a:t>er</a:t>
            </a:r>
            <a:r>
              <a:rPr sz="2900" spc="25" dirty="0">
                <a:latin typeface="Arial Narrow"/>
                <a:cs typeface="Arial Narrow"/>
              </a:rPr>
              <a:t>s</a:t>
            </a:r>
            <a:r>
              <a:rPr sz="2900" spc="114" dirty="0">
                <a:latin typeface="Arial Narrow"/>
                <a:cs typeface="Arial Narrow"/>
              </a:rPr>
              <a:t>e</a:t>
            </a:r>
            <a:r>
              <a:rPr sz="2900" spc="105" dirty="0">
                <a:latin typeface="Arial Narrow"/>
                <a:cs typeface="Arial Narrow"/>
              </a:rPr>
              <a:t> </a:t>
            </a:r>
            <a:r>
              <a:rPr sz="2900" spc="190" dirty="0">
                <a:latin typeface="Arial Narrow"/>
                <a:cs typeface="Arial Narrow"/>
              </a:rPr>
              <a:t>al</a:t>
            </a:r>
            <a:r>
              <a:rPr sz="2900" spc="285" dirty="0">
                <a:latin typeface="Arial Narrow"/>
                <a:cs typeface="Arial Narrow"/>
              </a:rPr>
              <a:t>p</a:t>
            </a:r>
            <a:r>
              <a:rPr sz="2900" spc="155" dirty="0">
                <a:latin typeface="Arial Narrow"/>
                <a:cs typeface="Arial Narrow"/>
              </a:rPr>
              <a:t>ha</a:t>
            </a:r>
            <a:r>
              <a:rPr sz="2900" spc="165" dirty="0">
                <a:latin typeface="Arial Narrow"/>
                <a:cs typeface="Arial Narrow"/>
              </a:rPr>
              <a:t>b</a:t>
            </a:r>
            <a:r>
              <a:rPr sz="2900" spc="110" dirty="0">
                <a:latin typeface="Arial Narrow"/>
                <a:cs typeface="Arial Narrow"/>
              </a:rPr>
              <a:t>etical</a:t>
            </a:r>
            <a:r>
              <a:rPr sz="2900" spc="75" dirty="0">
                <a:latin typeface="Arial Narrow"/>
                <a:cs typeface="Arial Narrow"/>
              </a:rPr>
              <a:t> </a:t>
            </a:r>
            <a:r>
              <a:rPr sz="2900" spc="175" dirty="0">
                <a:latin typeface="Arial Narrow"/>
                <a:cs typeface="Arial Narrow"/>
              </a:rPr>
              <a:t>or</a:t>
            </a:r>
            <a:r>
              <a:rPr sz="2900" spc="225" dirty="0">
                <a:latin typeface="Arial Narrow"/>
                <a:cs typeface="Arial Narrow"/>
              </a:rPr>
              <a:t>d</a:t>
            </a:r>
            <a:r>
              <a:rPr sz="2900" spc="145" dirty="0">
                <a:latin typeface="Arial Narrow"/>
                <a:cs typeface="Arial Narrow"/>
              </a:rPr>
              <a:t>er</a:t>
            </a:r>
            <a:r>
              <a:rPr sz="2900" spc="110" dirty="0">
                <a:latin typeface="Arial Narrow"/>
                <a:cs typeface="Arial Narrow"/>
              </a:rPr>
              <a:t> </a:t>
            </a:r>
            <a:r>
              <a:rPr sz="2900" spc="-15" dirty="0">
                <a:latin typeface="Arial Narrow"/>
                <a:cs typeface="Arial Narrow"/>
              </a:rPr>
              <a:t>(Z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114" dirty="0">
                <a:latin typeface="Arial Narrow"/>
                <a:cs typeface="Arial Narrow"/>
              </a:rPr>
              <a:t>to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70" dirty="0">
                <a:latin typeface="Arial Narrow"/>
                <a:cs typeface="Arial Narrow"/>
              </a:rPr>
              <a:t>A)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145" dirty="0">
                <a:latin typeface="Arial Narrow"/>
                <a:cs typeface="Arial Narrow"/>
              </a:rPr>
              <a:t>or</a:t>
            </a:r>
            <a:r>
              <a:rPr sz="2900" spc="125" dirty="0">
                <a:latin typeface="Arial Narrow"/>
                <a:cs typeface="Arial Narrow"/>
              </a:rPr>
              <a:t> </a:t>
            </a:r>
            <a:r>
              <a:rPr sz="2900" spc="10" dirty="0">
                <a:latin typeface="Arial Narrow"/>
                <a:cs typeface="Arial Narrow"/>
              </a:rPr>
              <a:t>i</a:t>
            </a:r>
            <a:r>
              <a:rPr sz="2900" spc="35" dirty="0">
                <a:latin typeface="Arial Narrow"/>
                <a:cs typeface="Arial Narrow"/>
              </a:rPr>
              <a:t>n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110" dirty="0">
                <a:latin typeface="Arial Narrow"/>
                <a:cs typeface="Arial Narrow"/>
              </a:rPr>
              <a:t>r</a:t>
            </a:r>
            <a:r>
              <a:rPr sz="2900" spc="190" dirty="0">
                <a:latin typeface="Arial Narrow"/>
                <a:cs typeface="Arial Narrow"/>
              </a:rPr>
              <a:t>e</a:t>
            </a:r>
            <a:r>
              <a:rPr sz="2900" spc="5" dirty="0">
                <a:latin typeface="Arial Narrow"/>
                <a:cs typeface="Arial Narrow"/>
              </a:rPr>
              <a:t>v</a:t>
            </a:r>
            <a:r>
              <a:rPr sz="2900" spc="20" dirty="0">
                <a:latin typeface="Arial Narrow"/>
                <a:cs typeface="Arial Narrow"/>
              </a:rPr>
              <a:t>er</a:t>
            </a:r>
            <a:r>
              <a:rPr sz="2900" spc="25" dirty="0">
                <a:latin typeface="Arial Narrow"/>
                <a:cs typeface="Arial Narrow"/>
              </a:rPr>
              <a:t>s</a:t>
            </a:r>
            <a:r>
              <a:rPr sz="2900" spc="114" dirty="0">
                <a:latin typeface="Arial Narrow"/>
                <a:cs typeface="Arial Narrow"/>
              </a:rPr>
              <a:t>e</a:t>
            </a:r>
            <a:r>
              <a:rPr sz="2900" spc="105" dirty="0">
                <a:latin typeface="Arial Narrow"/>
                <a:cs typeface="Arial Narrow"/>
              </a:rPr>
              <a:t> </a:t>
            </a:r>
            <a:r>
              <a:rPr sz="2900" spc="45" dirty="0">
                <a:latin typeface="Arial Narrow"/>
                <a:cs typeface="Arial Narrow"/>
              </a:rPr>
              <a:t>numeric</a:t>
            </a:r>
            <a:r>
              <a:rPr sz="2900" spc="55" dirty="0">
                <a:latin typeface="Arial Narrow"/>
                <a:cs typeface="Arial Narrow"/>
              </a:rPr>
              <a:t>a</a:t>
            </a:r>
            <a:r>
              <a:rPr sz="2900" spc="105" dirty="0">
                <a:latin typeface="Arial Narrow"/>
                <a:cs typeface="Arial Narrow"/>
              </a:rPr>
              <a:t>l</a:t>
            </a:r>
            <a:r>
              <a:rPr sz="2900" spc="130" dirty="0">
                <a:latin typeface="Arial Narrow"/>
                <a:cs typeface="Arial Narrow"/>
              </a:rPr>
              <a:t> </a:t>
            </a:r>
            <a:r>
              <a:rPr sz="2900" spc="175" dirty="0">
                <a:latin typeface="Arial Narrow"/>
                <a:cs typeface="Arial Narrow"/>
              </a:rPr>
              <a:t>or</a:t>
            </a:r>
            <a:r>
              <a:rPr sz="2900" spc="225" dirty="0">
                <a:latin typeface="Arial Narrow"/>
                <a:cs typeface="Arial Narrow"/>
              </a:rPr>
              <a:t>d</a:t>
            </a:r>
            <a:r>
              <a:rPr sz="2900" spc="145" dirty="0">
                <a:latin typeface="Arial Narrow"/>
                <a:cs typeface="Arial Narrow"/>
              </a:rPr>
              <a:t>er</a:t>
            </a:r>
            <a:r>
              <a:rPr sz="2900" spc="110" dirty="0">
                <a:latin typeface="Arial Narrow"/>
                <a:cs typeface="Arial Narrow"/>
              </a:rPr>
              <a:t> </a:t>
            </a:r>
            <a:r>
              <a:rPr sz="2900" spc="-95" dirty="0">
                <a:latin typeface="Arial Narrow"/>
                <a:cs typeface="Arial Narrow"/>
              </a:rPr>
              <a:t>(</a:t>
            </a:r>
            <a:r>
              <a:rPr sz="2900" spc="-140" dirty="0">
                <a:latin typeface="Arial Narrow"/>
                <a:cs typeface="Arial Narrow"/>
              </a:rPr>
              <a:t>s</a:t>
            </a:r>
            <a:r>
              <a:rPr sz="2900" spc="130" dirty="0">
                <a:latin typeface="Arial Narrow"/>
                <a:cs typeface="Arial Narrow"/>
              </a:rPr>
              <a:t>t</a:t>
            </a:r>
            <a:r>
              <a:rPr sz="2900" spc="265" dirty="0">
                <a:latin typeface="Arial Narrow"/>
                <a:cs typeface="Arial Narrow"/>
              </a:rPr>
              <a:t>a</a:t>
            </a:r>
            <a:r>
              <a:rPr sz="2900" spc="225" dirty="0">
                <a:latin typeface="Arial Narrow"/>
                <a:cs typeface="Arial Narrow"/>
              </a:rPr>
              <a:t>r</a:t>
            </a:r>
            <a:r>
              <a:rPr sz="2900" spc="114" dirty="0">
                <a:latin typeface="Arial Narrow"/>
                <a:cs typeface="Arial Narrow"/>
              </a:rPr>
              <a:t>ting</a:t>
            </a:r>
            <a:r>
              <a:rPr sz="2900" spc="75" dirty="0">
                <a:latin typeface="Arial Narrow"/>
                <a:cs typeface="Arial Narrow"/>
              </a:rPr>
              <a:t> </a:t>
            </a:r>
            <a:r>
              <a:rPr sz="2900" spc="95" dirty="0">
                <a:latin typeface="Arial Narrow"/>
                <a:cs typeface="Arial Narrow"/>
              </a:rPr>
              <a:t>with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20" dirty="0">
                <a:latin typeface="Arial Narrow"/>
                <a:cs typeface="Arial Narrow"/>
              </a:rPr>
              <a:t>highe</a:t>
            </a:r>
            <a:r>
              <a:rPr sz="2900" spc="25" dirty="0">
                <a:latin typeface="Arial Narrow"/>
                <a:cs typeface="Arial Narrow"/>
              </a:rPr>
              <a:t>s</a:t>
            </a:r>
            <a:r>
              <a:rPr sz="2900" spc="125" dirty="0">
                <a:latin typeface="Arial Narrow"/>
                <a:cs typeface="Arial Narrow"/>
              </a:rPr>
              <a:t>t</a:t>
            </a:r>
            <a:r>
              <a:rPr sz="2900" spc="120" dirty="0">
                <a:latin typeface="Arial Narrow"/>
                <a:cs typeface="Arial Narrow"/>
              </a:rPr>
              <a:t> </a:t>
            </a:r>
            <a:r>
              <a:rPr sz="2900" spc="65" dirty="0">
                <a:latin typeface="Arial Narrow"/>
                <a:cs typeface="Arial Narrow"/>
              </a:rPr>
              <a:t>number</a:t>
            </a:r>
            <a:r>
              <a:rPr sz="2900" spc="40" dirty="0">
                <a:latin typeface="Arial Narrow"/>
                <a:cs typeface="Arial Narrow"/>
              </a:rPr>
              <a:t>)</a:t>
            </a:r>
            <a:r>
              <a:rPr sz="2900" spc="-30" dirty="0">
                <a:latin typeface="Arial Narrow"/>
                <a:cs typeface="Arial Narrow"/>
              </a:rPr>
              <a:t>.</a:t>
            </a:r>
            <a:endParaRPr sz="290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5" dirty="0"/>
              <a:t>S</a:t>
            </a:r>
            <a:r>
              <a:rPr spc="-15" dirty="0"/>
              <a:t>o</a:t>
            </a:r>
            <a:r>
              <a:rPr spc="335" dirty="0"/>
              <a:t>r</a:t>
            </a:r>
            <a:r>
              <a:rPr spc="170" dirty="0"/>
              <a:t>ting</a:t>
            </a:r>
            <a:r>
              <a:rPr spc="180" dirty="0"/>
              <a:t> </a:t>
            </a:r>
            <a:r>
              <a:rPr spc="-545" dirty="0"/>
              <a:t>R</a:t>
            </a:r>
            <a:r>
              <a:rPr spc="90" dirty="0"/>
              <a:t>ecords</a:t>
            </a:r>
            <a:r>
              <a:rPr spc="175" dirty="0"/>
              <a:t> </a:t>
            </a:r>
            <a:r>
              <a:rPr spc="-40" dirty="0"/>
              <a:t>(</a:t>
            </a:r>
            <a:r>
              <a:rPr spc="35" dirty="0"/>
              <a:t>con</a:t>
            </a:r>
            <a:r>
              <a:rPr spc="15" dirty="0"/>
              <a:t>t</a:t>
            </a:r>
            <a:r>
              <a:rPr spc="-15" dirty="0"/>
              <a:t>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387" y="1691167"/>
            <a:ext cx="7381875" cy="29469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buClr>
                <a:srgbClr val="DD8046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35" dirty="0">
                <a:latin typeface="Arial Narrow"/>
                <a:cs typeface="Arial Narrow"/>
              </a:rPr>
              <a:t>Cli</a:t>
            </a:r>
            <a:r>
              <a:rPr sz="2900" spc="95" dirty="0">
                <a:latin typeface="Arial Narrow"/>
                <a:cs typeface="Arial Narrow"/>
              </a:rPr>
              <a:t>c</a:t>
            </a:r>
            <a:r>
              <a:rPr sz="2900" spc="80" dirty="0">
                <a:latin typeface="Arial Narrow"/>
                <a:cs typeface="Arial Narrow"/>
              </a:rPr>
              <a:t>k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275" dirty="0">
                <a:latin typeface="Arial Narrow"/>
                <a:cs typeface="Arial Narrow"/>
              </a:rPr>
              <a:t>b</a:t>
            </a:r>
            <a:r>
              <a:rPr sz="2900" spc="280" dirty="0">
                <a:latin typeface="Arial Narrow"/>
                <a:cs typeface="Arial Narrow"/>
              </a:rPr>
              <a:t>a</a:t>
            </a:r>
            <a:r>
              <a:rPr sz="2900" spc="-20" dirty="0">
                <a:latin typeface="Arial Narrow"/>
                <a:cs typeface="Arial Narrow"/>
              </a:rPr>
              <a:t>c</a:t>
            </a:r>
            <a:r>
              <a:rPr sz="2900" spc="80" dirty="0">
                <a:latin typeface="Arial Narrow"/>
                <a:cs typeface="Arial Narrow"/>
              </a:rPr>
              <a:t>k</a:t>
            </a:r>
            <a:r>
              <a:rPr sz="2900" spc="114" dirty="0">
                <a:latin typeface="Arial Narrow"/>
                <a:cs typeface="Arial Narrow"/>
              </a:rPr>
              <a:t> to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35" dirty="0">
                <a:latin typeface="Arial Narrow"/>
                <a:cs typeface="Arial Narrow"/>
              </a:rPr>
              <a:t>Sheet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114" dirty="0">
                <a:latin typeface="Arial Narrow"/>
                <a:cs typeface="Arial Narrow"/>
              </a:rPr>
              <a:t>1.</a:t>
            </a:r>
            <a:endParaRPr sz="2900" dirty="0">
              <a:latin typeface="Arial Narrow"/>
              <a:cs typeface="Arial Narrow"/>
            </a:endParaRPr>
          </a:p>
          <a:p>
            <a:pPr marL="332740" marR="508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40" dirty="0">
                <a:latin typeface="Arial Narrow"/>
                <a:cs typeface="Arial Narrow"/>
              </a:rPr>
              <a:t>Select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90" dirty="0">
                <a:latin typeface="Arial Narrow"/>
                <a:cs typeface="Arial Narrow"/>
              </a:rPr>
              <a:t>(Hi</a:t>
            </a:r>
            <a:r>
              <a:rPr sz="2900" spc="120" dirty="0">
                <a:latin typeface="Arial Narrow"/>
                <a:cs typeface="Arial Narrow"/>
              </a:rPr>
              <a:t>g</a:t>
            </a:r>
            <a:r>
              <a:rPr sz="2900" spc="90" dirty="0">
                <a:latin typeface="Arial Narrow"/>
                <a:cs typeface="Arial Narrow"/>
              </a:rPr>
              <a:t>hligh</a:t>
            </a:r>
            <a:r>
              <a:rPr sz="2900" spc="60" dirty="0">
                <a:latin typeface="Arial Narrow"/>
                <a:cs typeface="Arial Narrow"/>
              </a:rPr>
              <a:t>t</a:t>
            </a:r>
            <a:r>
              <a:rPr sz="2900" spc="-10" dirty="0">
                <a:latin typeface="Arial Narrow"/>
                <a:cs typeface="Arial Narrow"/>
              </a:rPr>
              <a:t>)</a:t>
            </a:r>
            <a:r>
              <a:rPr sz="2900" spc="120" dirty="0">
                <a:latin typeface="Arial Narrow"/>
                <a:cs typeface="Arial Narrow"/>
              </a:rPr>
              <a:t> </a:t>
            </a:r>
            <a:r>
              <a:rPr sz="2900" spc="165" dirty="0" smtClean="0">
                <a:latin typeface="Arial Narrow"/>
                <a:cs typeface="Arial Narrow"/>
              </a:rPr>
              <a:t>A5:</a:t>
            </a:r>
            <a:r>
              <a:rPr lang="en-US" sz="2900" spc="165" dirty="0" smtClean="0">
                <a:latin typeface="Arial Narrow"/>
                <a:cs typeface="Arial Narrow"/>
              </a:rPr>
              <a:t>L</a:t>
            </a:r>
            <a:r>
              <a:rPr sz="2900" spc="175" dirty="0" smtClean="0">
                <a:latin typeface="Arial Narrow"/>
                <a:cs typeface="Arial Narrow"/>
              </a:rPr>
              <a:t>1</a:t>
            </a:r>
            <a:r>
              <a:rPr sz="2900" spc="275" dirty="0" smtClean="0">
                <a:latin typeface="Arial Narrow"/>
                <a:cs typeface="Arial Narrow"/>
              </a:rPr>
              <a:t>9</a:t>
            </a:r>
            <a:r>
              <a:rPr sz="2900" spc="110" dirty="0" smtClean="0">
                <a:latin typeface="Arial Narrow"/>
                <a:cs typeface="Arial Narrow"/>
              </a:rPr>
              <a:t> </a:t>
            </a:r>
            <a:r>
              <a:rPr sz="2900" spc="100" dirty="0">
                <a:latin typeface="Arial Narrow"/>
                <a:cs typeface="Arial Narrow"/>
              </a:rPr>
              <a:t>(</a:t>
            </a:r>
            <a:r>
              <a:rPr sz="2900" spc="175" dirty="0">
                <a:latin typeface="Arial Narrow"/>
                <a:cs typeface="Arial Narrow"/>
              </a:rPr>
              <a:t>d</a:t>
            </a:r>
            <a:r>
              <a:rPr sz="2900" spc="114" dirty="0">
                <a:latin typeface="Arial Narrow"/>
                <a:cs typeface="Arial Narrow"/>
              </a:rPr>
              <a:t>o</a:t>
            </a:r>
            <a:r>
              <a:rPr sz="2900" spc="120" dirty="0">
                <a:latin typeface="Arial Narrow"/>
                <a:cs typeface="Arial Narrow"/>
              </a:rPr>
              <a:t> </a:t>
            </a:r>
            <a:r>
              <a:rPr sz="2900" spc="290" dirty="0">
                <a:latin typeface="Arial Narrow"/>
                <a:cs typeface="Arial Narrow"/>
              </a:rPr>
              <a:t>N</a:t>
            </a:r>
            <a:r>
              <a:rPr sz="2900" spc="250" dirty="0">
                <a:latin typeface="Arial Narrow"/>
                <a:cs typeface="Arial Narrow"/>
              </a:rPr>
              <a:t>O</a:t>
            </a:r>
            <a:r>
              <a:rPr sz="2900" spc="-190" dirty="0">
                <a:latin typeface="Arial Narrow"/>
                <a:cs typeface="Arial Narrow"/>
              </a:rPr>
              <a:t>T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55" dirty="0">
                <a:latin typeface="Arial Narrow"/>
                <a:cs typeface="Arial Narrow"/>
              </a:rPr>
              <a:t>includ</a:t>
            </a:r>
            <a:r>
              <a:rPr sz="2900" spc="75" dirty="0">
                <a:latin typeface="Arial Narrow"/>
                <a:cs typeface="Arial Narrow"/>
              </a:rPr>
              <a:t>e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b="1" spc="-280" dirty="0">
                <a:latin typeface="Arial Narrow"/>
                <a:cs typeface="Arial Narrow"/>
              </a:rPr>
              <a:t>T</a:t>
            </a:r>
            <a:r>
              <a:rPr sz="2900" b="1" spc="80" dirty="0">
                <a:latin typeface="Arial Narrow"/>
                <a:cs typeface="Arial Narrow"/>
              </a:rPr>
              <a:t>otal</a:t>
            </a:r>
            <a:r>
              <a:rPr sz="2900" b="1" spc="50" dirty="0">
                <a:latin typeface="Arial Narrow"/>
                <a:cs typeface="Arial Narrow"/>
              </a:rPr>
              <a:t> </a:t>
            </a:r>
            <a:r>
              <a:rPr sz="2900" spc="55" dirty="0">
                <a:latin typeface="Arial Narrow"/>
                <a:cs typeface="Arial Narrow"/>
              </a:rPr>
              <a:t>when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180" dirty="0">
                <a:latin typeface="Arial Narrow"/>
                <a:cs typeface="Arial Narrow"/>
              </a:rPr>
              <a:t>y</a:t>
            </a:r>
            <a:r>
              <a:rPr sz="2900" spc="25" dirty="0">
                <a:latin typeface="Arial Narrow"/>
                <a:cs typeface="Arial Narrow"/>
              </a:rPr>
              <a:t>ou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280" dirty="0">
                <a:latin typeface="Arial Narrow"/>
                <a:cs typeface="Arial Narrow"/>
              </a:rPr>
              <a:t>a</a:t>
            </a:r>
            <a:r>
              <a:rPr sz="2900" spc="145" dirty="0">
                <a:latin typeface="Arial Narrow"/>
                <a:cs typeface="Arial Narrow"/>
              </a:rPr>
              <a:t>re</a:t>
            </a:r>
            <a:r>
              <a:rPr sz="2900" spc="125" dirty="0">
                <a:latin typeface="Arial Narrow"/>
                <a:cs typeface="Arial Narrow"/>
              </a:rPr>
              <a:t> </a:t>
            </a:r>
            <a:r>
              <a:rPr sz="2900" spc="25" dirty="0">
                <a:latin typeface="Arial Narrow"/>
                <a:cs typeface="Arial Narrow"/>
              </a:rPr>
              <a:t>so</a:t>
            </a:r>
            <a:r>
              <a:rPr sz="2900" spc="75" dirty="0">
                <a:latin typeface="Arial Narrow"/>
                <a:cs typeface="Arial Narrow"/>
              </a:rPr>
              <a:t>r</a:t>
            </a:r>
            <a:r>
              <a:rPr sz="2900" spc="100" dirty="0">
                <a:latin typeface="Arial Narrow"/>
                <a:cs typeface="Arial Narrow"/>
              </a:rPr>
              <a:t>tin</a:t>
            </a:r>
            <a:r>
              <a:rPr sz="2900" spc="160" dirty="0">
                <a:latin typeface="Arial Narrow"/>
                <a:cs typeface="Arial Narrow"/>
              </a:rPr>
              <a:t>g</a:t>
            </a:r>
            <a:r>
              <a:rPr sz="2900" spc="125" dirty="0">
                <a:latin typeface="Arial Narrow"/>
                <a:cs typeface="Arial Narrow"/>
              </a:rPr>
              <a:t>;</a:t>
            </a:r>
            <a:r>
              <a:rPr sz="2900" spc="110" dirty="0">
                <a:latin typeface="Arial Narrow"/>
                <a:cs typeface="Arial Narrow"/>
              </a:rPr>
              <a:t> </a:t>
            </a:r>
            <a:r>
              <a:rPr sz="2900" spc="95" dirty="0">
                <a:latin typeface="Arial Narrow"/>
                <a:cs typeface="Arial Narrow"/>
              </a:rPr>
              <a:t>i</a:t>
            </a:r>
            <a:r>
              <a:rPr sz="2900" spc="125" dirty="0">
                <a:latin typeface="Arial Narrow"/>
                <a:cs typeface="Arial Narrow"/>
              </a:rPr>
              <a:t>t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20" dirty="0">
                <a:latin typeface="Arial Narrow"/>
                <a:cs typeface="Arial Narrow"/>
              </a:rPr>
              <a:t>should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120" dirty="0">
                <a:latin typeface="Arial Narrow"/>
                <a:cs typeface="Arial Narrow"/>
              </a:rPr>
              <a:t>rema</a:t>
            </a:r>
            <a:r>
              <a:rPr sz="2900" spc="10" dirty="0">
                <a:latin typeface="Arial Narrow"/>
                <a:cs typeface="Arial Narrow"/>
              </a:rPr>
              <a:t>i</a:t>
            </a:r>
            <a:r>
              <a:rPr sz="2900" spc="35" dirty="0">
                <a:latin typeface="Arial Narrow"/>
                <a:cs typeface="Arial Narrow"/>
              </a:rPr>
              <a:t>n</a:t>
            </a:r>
            <a:r>
              <a:rPr sz="2900" spc="130" dirty="0">
                <a:latin typeface="Arial Narrow"/>
                <a:cs typeface="Arial Narrow"/>
              </a:rPr>
              <a:t> </a:t>
            </a:r>
            <a:r>
              <a:rPr sz="2900" spc="195" dirty="0">
                <a:latin typeface="Arial Narrow"/>
                <a:cs typeface="Arial Narrow"/>
              </a:rPr>
              <a:t>at</a:t>
            </a:r>
            <a:r>
              <a:rPr sz="2900" spc="125" dirty="0">
                <a:latin typeface="Arial Narrow"/>
                <a:cs typeface="Arial Narrow"/>
              </a:rPr>
              <a:t> </a:t>
            </a:r>
            <a:r>
              <a:rPr sz="2900" spc="65" dirty="0">
                <a:latin typeface="Arial Narrow"/>
                <a:cs typeface="Arial Narrow"/>
              </a:rPr>
              <a:t>the</a:t>
            </a:r>
            <a:r>
              <a:rPr sz="2900" spc="35" dirty="0">
                <a:latin typeface="Arial Narrow"/>
                <a:cs typeface="Arial Narrow"/>
              </a:rPr>
              <a:t> </a:t>
            </a:r>
            <a:r>
              <a:rPr sz="2900" spc="195" dirty="0">
                <a:latin typeface="Arial Narrow"/>
                <a:cs typeface="Arial Narrow"/>
              </a:rPr>
              <a:t>b</a:t>
            </a:r>
            <a:r>
              <a:rPr sz="2900" spc="200" dirty="0">
                <a:latin typeface="Arial Narrow"/>
                <a:cs typeface="Arial Narrow"/>
              </a:rPr>
              <a:t>o</a:t>
            </a:r>
            <a:r>
              <a:rPr sz="2900" spc="125" dirty="0">
                <a:latin typeface="Arial Narrow"/>
                <a:cs typeface="Arial Narrow"/>
              </a:rPr>
              <a:t>t</a:t>
            </a:r>
            <a:r>
              <a:rPr sz="2900" spc="130" dirty="0">
                <a:latin typeface="Arial Narrow"/>
                <a:cs typeface="Arial Narrow"/>
              </a:rPr>
              <a:t>t</a:t>
            </a:r>
            <a:r>
              <a:rPr sz="2900" spc="10" dirty="0">
                <a:latin typeface="Arial Narrow"/>
                <a:cs typeface="Arial Narrow"/>
              </a:rPr>
              <a:t>om).</a:t>
            </a:r>
            <a:endParaRPr sz="2900" dirty="0">
              <a:latin typeface="Arial Narrow"/>
              <a:cs typeface="Arial Narrow"/>
            </a:endParaRPr>
          </a:p>
          <a:p>
            <a:pPr marL="332740" indent="-320040">
              <a:lnSpc>
                <a:spcPct val="100000"/>
              </a:lnSpc>
              <a:spcBef>
                <a:spcPts val="70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35" dirty="0">
                <a:latin typeface="Arial Narrow"/>
                <a:cs typeface="Arial Narrow"/>
              </a:rPr>
              <a:t>Cli</a:t>
            </a:r>
            <a:r>
              <a:rPr sz="2900" spc="95" dirty="0">
                <a:latin typeface="Arial Narrow"/>
                <a:cs typeface="Arial Narrow"/>
              </a:rPr>
              <a:t>c</a:t>
            </a:r>
            <a:r>
              <a:rPr sz="2900" spc="70" dirty="0">
                <a:latin typeface="Arial Narrow"/>
                <a:cs typeface="Arial Narrow"/>
              </a:rPr>
              <a:t>k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170" dirty="0">
                <a:latin typeface="Arial Narrow"/>
                <a:cs typeface="Arial Narrow"/>
              </a:rPr>
              <a:t>D</a:t>
            </a:r>
            <a:r>
              <a:rPr sz="2900" spc="135" dirty="0">
                <a:latin typeface="Arial Narrow"/>
                <a:cs typeface="Arial Narrow"/>
              </a:rPr>
              <a:t>a</a:t>
            </a:r>
            <a:r>
              <a:rPr sz="2900" spc="195" dirty="0">
                <a:latin typeface="Arial Narrow"/>
                <a:cs typeface="Arial Narrow"/>
              </a:rPr>
              <a:t>ta</a:t>
            </a:r>
            <a:r>
              <a:rPr sz="2900" spc="110" dirty="0">
                <a:latin typeface="Arial Narrow"/>
                <a:cs typeface="Arial Narrow"/>
              </a:rPr>
              <a:t> </a:t>
            </a:r>
            <a:r>
              <a:rPr sz="2900" spc="155" dirty="0">
                <a:latin typeface="Arial Narrow"/>
                <a:cs typeface="Arial Narrow"/>
              </a:rPr>
              <a:t>and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30" dirty="0">
                <a:latin typeface="Arial Narrow"/>
                <a:cs typeface="Arial Narrow"/>
              </a:rPr>
              <a:t>then</a:t>
            </a:r>
            <a:r>
              <a:rPr sz="2900" spc="145" dirty="0">
                <a:latin typeface="Arial Narrow"/>
                <a:cs typeface="Arial Narrow"/>
              </a:rPr>
              <a:t> </a:t>
            </a:r>
            <a:r>
              <a:rPr sz="2900" spc="55" dirty="0">
                <a:latin typeface="Arial Narrow"/>
                <a:cs typeface="Arial Narrow"/>
              </a:rPr>
              <a:t>So</a:t>
            </a:r>
            <a:r>
              <a:rPr sz="2900" spc="95" dirty="0">
                <a:latin typeface="Arial Narrow"/>
                <a:cs typeface="Arial Narrow"/>
              </a:rPr>
              <a:t>r</a:t>
            </a:r>
            <a:r>
              <a:rPr sz="2900" spc="125" dirty="0">
                <a:latin typeface="Arial Narrow"/>
                <a:cs typeface="Arial Narrow"/>
              </a:rPr>
              <a:t>t</a:t>
            </a:r>
            <a:endParaRPr sz="2900" dirty="0">
              <a:latin typeface="Arial Narrow"/>
              <a:cs typeface="Arial Narrow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-45" dirty="0">
                <a:latin typeface="Arial Narrow"/>
                <a:cs typeface="Arial Narrow"/>
              </a:rPr>
              <a:t>The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55" dirty="0">
                <a:latin typeface="Arial Narrow"/>
                <a:cs typeface="Arial Narrow"/>
              </a:rPr>
              <a:t>So</a:t>
            </a:r>
            <a:r>
              <a:rPr sz="2900" spc="90" dirty="0">
                <a:latin typeface="Arial Narrow"/>
                <a:cs typeface="Arial Narrow"/>
              </a:rPr>
              <a:t>r</a:t>
            </a:r>
            <a:r>
              <a:rPr sz="2900" spc="125" dirty="0">
                <a:latin typeface="Arial Narrow"/>
                <a:cs typeface="Arial Narrow"/>
              </a:rPr>
              <a:t>t</a:t>
            </a:r>
            <a:r>
              <a:rPr sz="2900" spc="120" dirty="0">
                <a:latin typeface="Arial Narrow"/>
                <a:cs typeface="Arial Narrow"/>
              </a:rPr>
              <a:t> </a:t>
            </a:r>
            <a:r>
              <a:rPr sz="2900" spc="155" dirty="0">
                <a:latin typeface="Arial Narrow"/>
                <a:cs typeface="Arial Narrow"/>
              </a:rPr>
              <a:t>Dialog</a:t>
            </a:r>
            <a:r>
              <a:rPr sz="2900" spc="125" dirty="0">
                <a:latin typeface="Arial Narrow"/>
                <a:cs typeface="Arial Narrow"/>
              </a:rPr>
              <a:t> </a:t>
            </a:r>
            <a:r>
              <a:rPr sz="2900" spc="-20" dirty="0">
                <a:latin typeface="Arial Narrow"/>
                <a:cs typeface="Arial Narrow"/>
              </a:rPr>
              <a:t>B</a:t>
            </a:r>
            <a:r>
              <a:rPr sz="2900" spc="-100" dirty="0">
                <a:latin typeface="Arial Narrow"/>
                <a:cs typeface="Arial Narrow"/>
              </a:rPr>
              <a:t>o</a:t>
            </a:r>
            <a:r>
              <a:rPr sz="2900" spc="260" dirty="0">
                <a:latin typeface="Arial Narrow"/>
                <a:cs typeface="Arial Narrow"/>
              </a:rPr>
              <a:t>x</a:t>
            </a:r>
            <a:r>
              <a:rPr sz="2900" spc="130" dirty="0">
                <a:latin typeface="Arial Narrow"/>
                <a:cs typeface="Arial Narrow"/>
              </a:rPr>
              <a:t> will</a:t>
            </a:r>
            <a:r>
              <a:rPr sz="2900" spc="135" dirty="0">
                <a:latin typeface="Arial Narrow"/>
                <a:cs typeface="Arial Narrow"/>
              </a:rPr>
              <a:t> </a:t>
            </a:r>
            <a:r>
              <a:rPr sz="2900" spc="285" dirty="0">
                <a:latin typeface="Arial Narrow"/>
                <a:cs typeface="Arial Narrow"/>
              </a:rPr>
              <a:t>a</a:t>
            </a:r>
            <a:r>
              <a:rPr sz="2900" spc="275" dirty="0">
                <a:latin typeface="Arial Narrow"/>
                <a:cs typeface="Arial Narrow"/>
              </a:rPr>
              <a:t>p</a:t>
            </a:r>
            <a:r>
              <a:rPr sz="2900" spc="280" dirty="0">
                <a:latin typeface="Arial Narrow"/>
                <a:cs typeface="Arial Narrow"/>
              </a:rPr>
              <a:t>p</a:t>
            </a:r>
            <a:r>
              <a:rPr sz="2900" spc="190" dirty="0">
                <a:latin typeface="Arial Narrow"/>
                <a:cs typeface="Arial Narrow"/>
              </a:rPr>
              <a:t>ear</a:t>
            </a:r>
            <a:endParaRPr sz="2900" dirty="0">
              <a:latin typeface="Arial Narrow"/>
              <a:cs typeface="Arial Narro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92853" y="3429000"/>
            <a:ext cx="552450" cy="7524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76600" y="4585842"/>
            <a:ext cx="4586732" cy="21261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5" dirty="0"/>
              <a:t>S</a:t>
            </a:r>
            <a:r>
              <a:rPr spc="-15" dirty="0"/>
              <a:t>o</a:t>
            </a:r>
            <a:r>
              <a:rPr spc="335" dirty="0"/>
              <a:t>r</a:t>
            </a:r>
            <a:r>
              <a:rPr spc="170" dirty="0"/>
              <a:t>ting</a:t>
            </a:r>
            <a:r>
              <a:rPr spc="180" dirty="0"/>
              <a:t> </a:t>
            </a:r>
            <a:r>
              <a:rPr spc="-545" dirty="0"/>
              <a:t>R</a:t>
            </a:r>
            <a:r>
              <a:rPr spc="90" dirty="0"/>
              <a:t>ecords</a:t>
            </a:r>
            <a:r>
              <a:rPr spc="175" dirty="0"/>
              <a:t> </a:t>
            </a:r>
            <a:r>
              <a:rPr spc="-40" dirty="0"/>
              <a:t>(</a:t>
            </a:r>
            <a:r>
              <a:rPr spc="35" dirty="0"/>
              <a:t>con</a:t>
            </a:r>
            <a:r>
              <a:rPr spc="15" dirty="0"/>
              <a:t>t</a:t>
            </a:r>
            <a:r>
              <a:rPr spc="-15" dirty="0"/>
              <a:t>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387" y="1691167"/>
            <a:ext cx="7605395" cy="3934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buClr>
                <a:srgbClr val="DD8046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55" dirty="0">
                <a:latin typeface="Arial Narrow"/>
                <a:cs typeface="Arial Narrow"/>
              </a:rPr>
              <a:t>So</a:t>
            </a:r>
            <a:r>
              <a:rPr sz="2900" spc="90" dirty="0">
                <a:latin typeface="Arial Narrow"/>
                <a:cs typeface="Arial Narrow"/>
              </a:rPr>
              <a:t>r</a:t>
            </a:r>
            <a:r>
              <a:rPr sz="2900" spc="125" dirty="0">
                <a:latin typeface="Arial Narrow"/>
                <a:cs typeface="Arial Narrow"/>
              </a:rPr>
              <a:t>t</a:t>
            </a:r>
            <a:r>
              <a:rPr sz="2900" spc="120" dirty="0">
                <a:latin typeface="Arial Narrow"/>
                <a:cs typeface="Arial Narrow"/>
              </a:rPr>
              <a:t> </a:t>
            </a:r>
            <a:r>
              <a:rPr sz="2900" spc="135" dirty="0">
                <a:latin typeface="Arial Narrow"/>
                <a:cs typeface="Arial Narrow"/>
              </a:rPr>
              <a:t>b</a:t>
            </a:r>
            <a:r>
              <a:rPr sz="2900" spc="110" dirty="0">
                <a:latin typeface="Arial Narrow"/>
                <a:cs typeface="Arial Narrow"/>
              </a:rPr>
              <a:t>y:</a:t>
            </a:r>
            <a:r>
              <a:rPr sz="2900" spc="130" dirty="0">
                <a:latin typeface="Arial Narrow"/>
                <a:cs typeface="Arial Narrow"/>
              </a:rPr>
              <a:t> </a:t>
            </a:r>
            <a:r>
              <a:rPr sz="2900" spc="30" dirty="0">
                <a:latin typeface="Arial Narrow"/>
                <a:cs typeface="Arial Narrow"/>
              </a:rPr>
              <a:t>select</a:t>
            </a:r>
            <a:r>
              <a:rPr sz="2900" spc="125" dirty="0">
                <a:latin typeface="Arial Narrow"/>
                <a:cs typeface="Arial Narrow"/>
              </a:rPr>
              <a:t> </a:t>
            </a:r>
            <a:r>
              <a:rPr sz="2900" spc="10" dirty="0">
                <a:latin typeface="Arial Narrow"/>
                <a:cs typeface="Arial Narrow"/>
              </a:rPr>
              <a:t>Column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-235" dirty="0">
                <a:latin typeface="Arial Narrow"/>
                <a:cs typeface="Arial Narrow"/>
              </a:rPr>
              <a:t>B</a:t>
            </a:r>
            <a:r>
              <a:rPr sz="2900" spc="-30" dirty="0">
                <a:latin typeface="Arial Narrow"/>
                <a:cs typeface="Arial Narrow"/>
              </a:rPr>
              <a:t>.</a:t>
            </a:r>
            <a:endParaRPr sz="2900">
              <a:latin typeface="Arial Narrow"/>
              <a:cs typeface="Arial Narrow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55" dirty="0">
                <a:latin typeface="Arial Narrow"/>
                <a:cs typeface="Arial Narrow"/>
              </a:rPr>
              <a:t>So</a:t>
            </a:r>
            <a:r>
              <a:rPr sz="2900" spc="95" dirty="0">
                <a:latin typeface="Arial Narrow"/>
                <a:cs typeface="Arial Narrow"/>
              </a:rPr>
              <a:t>r</a:t>
            </a:r>
            <a:r>
              <a:rPr sz="2900" spc="125" dirty="0">
                <a:latin typeface="Arial Narrow"/>
                <a:cs typeface="Arial Narrow"/>
              </a:rPr>
              <a:t>t</a:t>
            </a:r>
            <a:r>
              <a:rPr sz="2900" spc="120" dirty="0">
                <a:latin typeface="Arial Narrow"/>
                <a:cs typeface="Arial Narrow"/>
              </a:rPr>
              <a:t> </a:t>
            </a:r>
            <a:r>
              <a:rPr sz="2900" spc="10" dirty="0">
                <a:latin typeface="Arial Narrow"/>
                <a:cs typeface="Arial Narrow"/>
              </a:rPr>
              <a:t>on:</a:t>
            </a:r>
            <a:r>
              <a:rPr sz="2900" spc="135" dirty="0">
                <a:latin typeface="Arial Narrow"/>
                <a:cs typeface="Arial Narrow"/>
              </a:rPr>
              <a:t> </a:t>
            </a:r>
            <a:r>
              <a:rPr sz="2900" spc="140" dirty="0">
                <a:latin typeface="Arial Narrow"/>
                <a:cs typeface="Arial Narrow"/>
              </a:rPr>
              <a:t>le</a:t>
            </a:r>
            <a:r>
              <a:rPr sz="2900" spc="220" dirty="0">
                <a:latin typeface="Arial Narrow"/>
                <a:cs typeface="Arial Narrow"/>
              </a:rPr>
              <a:t>a</a:t>
            </a:r>
            <a:r>
              <a:rPr sz="2900" spc="5" dirty="0">
                <a:latin typeface="Arial Narrow"/>
                <a:cs typeface="Arial Narrow"/>
              </a:rPr>
              <a:t>v</a:t>
            </a:r>
            <a:r>
              <a:rPr sz="2900" spc="114" dirty="0">
                <a:latin typeface="Arial Narrow"/>
                <a:cs typeface="Arial Narrow"/>
              </a:rPr>
              <a:t>e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dirty="0">
                <a:latin typeface="Arial Narrow"/>
                <a:cs typeface="Arial Narrow"/>
              </a:rPr>
              <a:t>v</a:t>
            </a:r>
            <a:r>
              <a:rPr sz="2900" spc="110" dirty="0">
                <a:latin typeface="Arial Narrow"/>
                <a:cs typeface="Arial Narrow"/>
              </a:rPr>
              <a:t>alue</a:t>
            </a:r>
            <a:r>
              <a:rPr sz="2900" spc="-229" dirty="0">
                <a:latin typeface="Arial Narrow"/>
                <a:cs typeface="Arial Narrow"/>
              </a:rPr>
              <a:t>s</a:t>
            </a:r>
            <a:endParaRPr sz="2900">
              <a:latin typeface="Arial Narrow"/>
              <a:cs typeface="Arial Narrow"/>
            </a:endParaRPr>
          </a:p>
          <a:p>
            <a:pPr marL="332740" marR="5080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385" dirty="0">
                <a:latin typeface="Arial Narrow"/>
                <a:cs typeface="Arial Narrow"/>
              </a:rPr>
              <a:t>O</a:t>
            </a:r>
            <a:r>
              <a:rPr sz="2900" spc="170" dirty="0">
                <a:latin typeface="Arial Narrow"/>
                <a:cs typeface="Arial Narrow"/>
              </a:rPr>
              <a:t>r</a:t>
            </a:r>
            <a:r>
              <a:rPr sz="2900" spc="195" dirty="0">
                <a:latin typeface="Arial Narrow"/>
                <a:cs typeface="Arial Narrow"/>
              </a:rPr>
              <a:t>d</a:t>
            </a:r>
            <a:r>
              <a:rPr sz="2900" spc="200" dirty="0">
                <a:latin typeface="Arial Narrow"/>
                <a:cs typeface="Arial Narrow"/>
              </a:rPr>
              <a:t>e</a:t>
            </a:r>
            <a:r>
              <a:rPr sz="2900" spc="70" dirty="0">
                <a:latin typeface="Arial Narrow"/>
                <a:cs typeface="Arial Narrow"/>
              </a:rPr>
              <a:t>r:</a:t>
            </a:r>
            <a:r>
              <a:rPr sz="2900" spc="110" dirty="0">
                <a:latin typeface="Arial Narrow"/>
                <a:cs typeface="Arial Narrow"/>
              </a:rPr>
              <a:t> </a:t>
            </a:r>
            <a:r>
              <a:rPr sz="2900" spc="30" dirty="0">
                <a:latin typeface="Arial Narrow"/>
                <a:cs typeface="Arial Narrow"/>
              </a:rPr>
              <a:t>sel</a:t>
            </a:r>
            <a:r>
              <a:rPr sz="2900" spc="40" dirty="0">
                <a:latin typeface="Arial Narrow"/>
                <a:cs typeface="Arial Narrow"/>
              </a:rPr>
              <a:t>e</a:t>
            </a:r>
            <a:r>
              <a:rPr sz="2900" spc="15" dirty="0">
                <a:latin typeface="Arial Narrow"/>
                <a:cs typeface="Arial Narrow"/>
              </a:rPr>
              <a:t>ct</a:t>
            </a:r>
            <a:r>
              <a:rPr sz="2900" spc="120" dirty="0">
                <a:latin typeface="Arial Narrow"/>
                <a:cs typeface="Arial Narrow"/>
              </a:rPr>
              <a:t> </a:t>
            </a:r>
            <a:r>
              <a:rPr sz="2900" spc="155" dirty="0">
                <a:latin typeface="Arial Narrow"/>
                <a:cs typeface="Arial Narrow"/>
              </a:rPr>
              <a:t>A</a:t>
            </a:r>
            <a:r>
              <a:rPr sz="2900" spc="130" dirty="0">
                <a:latin typeface="Arial Narrow"/>
                <a:cs typeface="Arial Narrow"/>
              </a:rPr>
              <a:t> </a:t>
            </a:r>
            <a:r>
              <a:rPr sz="2900" spc="114" dirty="0">
                <a:latin typeface="Arial Narrow"/>
                <a:cs typeface="Arial Narrow"/>
              </a:rPr>
              <a:t>to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-15" dirty="0">
                <a:latin typeface="Arial Narrow"/>
                <a:cs typeface="Arial Narrow"/>
              </a:rPr>
              <a:t>Z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60" dirty="0">
                <a:latin typeface="Arial Narrow"/>
                <a:cs typeface="Arial Narrow"/>
              </a:rPr>
              <a:t>(</a:t>
            </a:r>
            <a:r>
              <a:rPr sz="2900" spc="55" dirty="0">
                <a:latin typeface="Arial Narrow"/>
                <a:cs typeface="Arial Narrow"/>
              </a:rPr>
              <a:t>t</a:t>
            </a:r>
            <a:r>
              <a:rPr sz="2900" spc="-65" dirty="0">
                <a:latin typeface="Arial Narrow"/>
                <a:cs typeface="Arial Narrow"/>
              </a:rPr>
              <a:t>his</a:t>
            </a:r>
            <a:r>
              <a:rPr sz="2900" spc="120" dirty="0">
                <a:latin typeface="Arial Narrow"/>
                <a:cs typeface="Arial Narrow"/>
              </a:rPr>
              <a:t> </a:t>
            </a:r>
            <a:r>
              <a:rPr sz="2900" spc="-45" dirty="0">
                <a:latin typeface="Arial Narrow"/>
                <a:cs typeface="Arial Narrow"/>
              </a:rPr>
              <a:t>i</a:t>
            </a:r>
            <a:r>
              <a:rPr sz="2900" spc="-85" dirty="0">
                <a:latin typeface="Arial Narrow"/>
                <a:cs typeface="Arial Narrow"/>
              </a:rPr>
              <a:t>s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25" dirty="0">
                <a:latin typeface="Arial Narrow"/>
                <a:cs typeface="Arial Narrow"/>
              </a:rPr>
              <a:t>so</a:t>
            </a:r>
            <a:r>
              <a:rPr sz="2900" spc="75" dirty="0">
                <a:latin typeface="Arial Narrow"/>
                <a:cs typeface="Arial Narrow"/>
              </a:rPr>
              <a:t>r</a:t>
            </a:r>
            <a:r>
              <a:rPr sz="2900" spc="114" dirty="0">
                <a:latin typeface="Arial Narrow"/>
                <a:cs typeface="Arial Narrow"/>
              </a:rPr>
              <a:t>ting</a:t>
            </a:r>
            <a:r>
              <a:rPr sz="2900" spc="125" dirty="0">
                <a:latin typeface="Arial Narrow"/>
                <a:cs typeface="Arial Narrow"/>
              </a:rPr>
              <a:t> </a:t>
            </a:r>
            <a:r>
              <a:rPr sz="2900" spc="10" dirty="0">
                <a:latin typeface="Arial Narrow"/>
                <a:cs typeface="Arial Narrow"/>
              </a:rPr>
              <a:t>i</a:t>
            </a:r>
            <a:r>
              <a:rPr sz="2900" spc="35" dirty="0">
                <a:latin typeface="Arial Narrow"/>
                <a:cs typeface="Arial Narrow"/>
              </a:rPr>
              <a:t>n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280" dirty="0">
                <a:latin typeface="Arial Narrow"/>
                <a:cs typeface="Arial Narrow"/>
              </a:rPr>
              <a:t>a</a:t>
            </a:r>
            <a:r>
              <a:rPr sz="2900" spc="130" dirty="0">
                <a:latin typeface="Arial Narrow"/>
                <a:cs typeface="Arial Narrow"/>
              </a:rPr>
              <a:t>lph</a:t>
            </a:r>
            <a:r>
              <a:rPr sz="2900" spc="175" dirty="0">
                <a:latin typeface="Arial Narrow"/>
                <a:cs typeface="Arial Narrow"/>
              </a:rPr>
              <a:t>a</a:t>
            </a:r>
            <a:r>
              <a:rPr sz="2900" spc="195" dirty="0">
                <a:latin typeface="Arial Narrow"/>
                <a:cs typeface="Arial Narrow"/>
              </a:rPr>
              <a:t>b</a:t>
            </a:r>
            <a:r>
              <a:rPr sz="2900" spc="200" dirty="0">
                <a:latin typeface="Arial Narrow"/>
                <a:cs typeface="Arial Narrow"/>
              </a:rPr>
              <a:t>e</a:t>
            </a:r>
            <a:r>
              <a:rPr sz="2900" spc="110" dirty="0">
                <a:latin typeface="Arial Narrow"/>
                <a:cs typeface="Arial Narrow"/>
              </a:rPr>
              <a:t>tical</a:t>
            </a:r>
            <a:r>
              <a:rPr sz="2900" spc="85" dirty="0">
                <a:latin typeface="Arial Narrow"/>
                <a:cs typeface="Arial Narrow"/>
              </a:rPr>
              <a:t> </a:t>
            </a:r>
            <a:r>
              <a:rPr sz="2900" spc="175" dirty="0">
                <a:latin typeface="Arial Narrow"/>
                <a:cs typeface="Arial Narrow"/>
              </a:rPr>
              <a:t>or</a:t>
            </a:r>
            <a:r>
              <a:rPr sz="2900" spc="225" dirty="0">
                <a:latin typeface="Arial Narrow"/>
                <a:cs typeface="Arial Narrow"/>
              </a:rPr>
              <a:t>d</a:t>
            </a:r>
            <a:r>
              <a:rPr sz="2900" spc="114" dirty="0">
                <a:latin typeface="Arial Narrow"/>
                <a:cs typeface="Arial Narrow"/>
              </a:rPr>
              <a:t>e</a:t>
            </a:r>
            <a:r>
              <a:rPr sz="2900" spc="-30" dirty="0">
                <a:latin typeface="Arial Narrow"/>
                <a:cs typeface="Arial Narrow"/>
              </a:rPr>
              <a:t>r.)</a:t>
            </a:r>
            <a:endParaRPr sz="2900">
              <a:latin typeface="Arial Narrow"/>
              <a:cs typeface="Arial Narrow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35" dirty="0">
                <a:latin typeface="Arial Narrow"/>
                <a:cs typeface="Arial Narrow"/>
              </a:rPr>
              <a:t>Cli</a:t>
            </a:r>
            <a:r>
              <a:rPr sz="2900" spc="95" dirty="0">
                <a:latin typeface="Arial Narrow"/>
                <a:cs typeface="Arial Narrow"/>
              </a:rPr>
              <a:t>c</a:t>
            </a:r>
            <a:r>
              <a:rPr sz="2900" spc="70" dirty="0">
                <a:latin typeface="Arial Narrow"/>
                <a:cs typeface="Arial Narrow"/>
              </a:rPr>
              <a:t>k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390" dirty="0">
                <a:latin typeface="Arial Narrow"/>
                <a:cs typeface="Arial Narrow"/>
              </a:rPr>
              <a:t>O</a:t>
            </a:r>
            <a:r>
              <a:rPr sz="2900" spc="25" dirty="0">
                <a:latin typeface="Arial Narrow"/>
                <a:cs typeface="Arial Narrow"/>
              </a:rPr>
              <a:t>k.</a:t>
            </a:r>
            <a:endParaRPr sz="2900">
              <a:latin typeface="Arial Narrow"/>
              <a:cs typeface="Arial Narrow"/>
            </a:endParaRPr>
          </a:p>
          <a:p>
            <a:pPr marL="33274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-210" dirty="0">
                <a:latin typeface="Arial Narrow"/>
                <a:cs typeface="Arial Narrow"/>
              </a:rPr>
              <a:t>Y</a:t>
            </a:r>
            <a:r>
              <a:rPr sz="2900" spc="80" dirty="0">
                <a:latin typeface="Arial Narrow"/>
                <a:cs typeface="Arial Narrow"/>
              </a:rPr>
              <a:t>our</a:t>
            </a:r>
            <a:r>
              <a:rPr sz="2900" spc="120" dirty="0">
                <a:latin typeface="Arial Narrow"/>
                <a:cs typeface="Arial Narrow"/>
              </a:rPr>
              <a:t> </a:t>
            </a:r>
            <a:r>
              <a:rPr sz="2900" spc="20" dirty="0">
                <a:latin typeface="Arial Narrow"/>
                <a:cs typeface="Arial Narrow"/>
              </a:rPr>
              <a:t>s</a:t>
            </a:r>
            <a:r>
              <a:rPr sz="2900" spc="30" dirty="0">
                <a:latin typeface="Arial Narrow"/>
                <a:cs typeface="Arial Narrow"/>
              </a:rPr>
              <a:t>p</a:t>
            </a:r>
            <a:r>
              <a:rPr sz="2900" spc="175" dirty="0">
                <a:latin typeface="Arial Narrow"/>
                <a:cs typeface="Arial Narrow"/>
              </a:rPr>
              <a:t>re</a:t>
            </a:r>
            <a:r>
              <a:rPr sz="2900" spc="225" dirty="0">
                <a:latin typeface="Arial Narrow"/>
                <a:cs typeface="Arial Narrow"/>
              </a:rPr>
              <a:t>a</a:t>
            </a:r>
            <a:r>
              <a:rPr sz="2900" spc="25" dirty="0">
                <a:latin typeface="Arial Narrow"/>
                <a:cs typeface="Arial Narrow"/>
              </a:rPr>
              <a:t>d</a:t>
            </a:r>
            <a:r>
              <a:rPr sz="2900" spc="5" dirty="0">
                <a:latin typeface="Arial Narrow"/>
                <a:cs typeface="Arial Narrow"/>
              </a:rPr>
              <a:t>s</a:t>
            </a:r>
            <a:r>
              <a:rPr sz="2900" spc="80" dirty="0">
                <a:latin typeface="Arial Narrow"/>
                <a:cs typeface="Arial Narrow"/>
              </a:rPr>
              <a:t>heet</a:t>
            </a:r>
            <a:r>
              <a:rPr sz="2900" spc="110" dirty="0">
                <a:latin typeface="Arial Narrow"/>
                <a:cs typeface="Arial Narrow"/>
              </a:rPr>
              <a:t> </a:t>
            </a:r>
            <a:r>
              <a:rPr sz="2900" spc="20" dirty="0">
                <a:latin typeface="Arial Narrow"/>
                <a:cs typeface="Arial Narrow"/>
              </a:rPr>
              <a:t>should</a:t>
            </a:r>
            <a:r>
              <a:rPr sz="2900" spc="120" dirty="0">
                <a:latin typeface="Arial Narrow"/>
                <a:cs typeface="Arial Narrow"/>
              </a:rPr>
              <a:t> </a:t>
            </a:r>
            <a:r>
              <a:rPr sz="2900" spc="35" dirty="0">
                <a:latin typeface="Arial Narrow"/>
                <a:cs typeface="Arial Narrow"/>
              </a:rPr>
              <a:t>n</a:t>
            </a:r>
            <a:r>
              <a:rPr sz="2900" spc="-50" dirty="0">
                <a:latin typeface="Arial Narrow"/>
                <a:cs typeface="Arial Narrow"/>
              </a:rPr>
              <a:t>o</a:t>
            </a:r>
            <a:r>
              <a:rPr sz="2900" spc="204" dirty="0">
                <a:latin typeface="Arial Narrow"/>
                <a:cs typeface="Arial Narrow"/>
              </a:rPr>
              <a:t>w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195" dirty="0">
                <a:latin typeface="Arial Narrow"/>
                <a:cs typeface="Arial Narrow"/>
              </a:rPr>
              <a:t>be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25" dirty="0">
                <a:latin typeface="Arial Narrow"/>
                <a:cs typeface="Arial Narrow"/>
              </a:rPr>
              <a:t>so</a:t>
            </a:r>
            <a:r>
              <a:rPr sz="2900" spc="75" dirty="0">
                <a:latin typeface="Arial Narrow"/>
                <a:cs typeface="Arial Narrow"/>
              </a:rPr>
              <a:t>r</a:t>
            </a:r>
            <a:r>
              <a:rPr sz="2900" spc="175" dirty="0">
                <a:latin typeface="Arial Narrow"/>
                <a:cs typeface="Arial Narrow"/>
              </a:rPr>
              <a:t>ted</a:t>
            </a:r>
            <a:r>
              <a:rPr sz="2900" spc="114" dirty="0">
                <a:latin typeface="Arial Narrow"/>
                <a:cs typeface="Arial Narrow"/>
              </a:rPr>
              <a:t> </a:t>
            </a:r>
            <a:r>
              <a:rPr sz="2900" spc="20" dirty="0">
                <a:latin typeface="Arial Narrow"/>
                <a:cs typeface="Arial Narrow"/>
              </a:rPr>
              <a:t>in</a:t>
            </a:r>
            <a:endParaRPr sz="2900">
              <a:latin typeface="Arial Narrow"/>
              <a:cs typeface="Arial Narrow"/>
            </a:endParaRPr>
          </a:p>
          <a:p>
            <a:pPr marL="332740">
              <a:lnSpc>
                <a:spcPct val="100000"/>
              </a:lnSpc>
            </a:pPr>
            <a:r>
              <a:rPr sz="2900" spc="190" dirty="0">
                <a:latin typeface="Arial Narrow"/>
                <a:cs typeface="Arial Narrow"/>
              </a:rPr>
              <a:t>al</a:t>
            </a:r>
            <a:r>
              <a:rPr sz="2900" spc="285" dirty="0">
                <a:latin typeface="Arial Narrow"/>
                <a:cs typeface="Arial Narrow"/>
              </a:rPr>
              <a:t>p</a:t>
            </a:r>
            <a:r>
              <a:rPr sz="2900" spc="155" dirty="0">
                <a:latin typeface="Arial Narrow"/>
                <a:cs typeface="Arial Narrow"/>
              </a:rPr>
              <a:t>ha</a:t>
            </a:r>
            <a:r>
              <a:rPr sz="2900" spc="165" dirty="0">
                <a:latin typeface="Arial Narrow"/>
                <a:cs typeface="Arial Narrow"/>
              </a:rPr>
              <a:t>b</a:t>
            </a:r>
            <a:r>
              <a:rPr sz="2900" spc="110" dirty="0">
                <a:latin typeface="Arial Narrow"/>
                <a:cs typeface="Arial Narrow"/>
              </a:rPr>
              <a:t>etical</a:t>
            </a:r>
            <a:r>
              <a:rPr sz="2900" spc="105" dirty="0">
                <a:latin typeface="Arial Narrow"/>
                <a:cs typeface="Arial Narrow"/>
              </a:rPr>
              <a:t> </a:t>
            </a:r>
            <a:r>
              <a:rPr sz="2900" spc="175" dirty="0">
                <a:latin typeface="Arial Narrow"/>
                <a:cs typeface="Arial Narrow"/>
              </a:rPr>
              <a:t>or</a:t>
            </a:r>
            <a:r>
              <a:rPr sz="2900" spc="225" dirty="0">
                <a:latin typeface="Arial Narrow"/>
                <a:cs typeface="Arial Narrow"/>
              </a:rPr>
              <a:t>d</a:t>
            </a:r>
            <a:r>
              <a:rPr sz="2900" spc="145" dirty="0">
                <a:latin typeface="Arial Narrow"/>
                <a:cs typeface="Arial Narrow"/>
              </a:rPr>
              <a:t>er</a:t>
            </a:r>
            <a:r>
              <a:rPr sz="2900" spc="110" dirty="0">
                <a:latin typeface="Arial Narrow"/>
                <a:cs typeface="Arial Narrow"/>
              </a:rPr>
              <a:t> </a:t>
            </a:r>
            <a:r>
              <a:rPr sz="2900" spc="135" dirty="0">
                <a:latin typeface="Arial Narrow"/>
                <a:cs typeface="Arial Narrow"/>
              </a:rPr>
              <a:t>b</a:t>
            </a:r>
            <a:r>
              <a:rPr sz="2900" spc="260" dirty="0">
                <a:latin typeface="Arial Narrow"/>
                <a:cs typeface="Arial Narrow"/>
              </a:rPr>
              <a:t>y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10" dirty="0">
                <a:latin typeface="Arial Narrow"/>
                <a:cs typeface="Arial Narrow"/>
              </a:rPr>
              <a:t>Column</a:t>
            </a:r>
            <a:r>
              <a:rPr sz="2900" spc="135" dirty="0">
                <a:latin typeface="Arial Narrow"/>
                <a:cs typeface="Arial Narrow"/>
              </a:rPr>
              <a:t> </a:t>
            </a:r>
            <a:r>
              <a:rPr sz="2900" spc="-235" dirty="0">
                <a:latin typeface="Arial Narrow"/>
                <a:cs typeface="Arial Narrow"/>
              </a:rPr>
              <a:t>B</a:t>
            </a:r>
            <a:r>
              <a:rPr sz="2900" spc="-30" dirty="0">
                <a:latin typeface="Arial Narrow"/>
                <a:cs typeface="Arial Narrow"/>
              </a:rPr>
              <a:t>.</a:t>
            </a:r>
            <a:endParaRPr sz="2900">
              <a:latin typeface="Arial Narrow"/>
              <a:cs typeface="Arial Narrow"/>
            </a:endParaRPr>
          </a:p>
          <a:p>
            <a:pPr marL="332740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75" dirty="0">
                <a:latin typeface="Arial Narrow"/>
                <a:cs typeface="Arial Narrow"/>
              </a:rPr>
              <a:t>S</a:t>
            </a:r>
            <a:r>
              <a:rPr sz="2900" spc="70" dirty="0">
                <a:latin typeface="Arial Narrow"/>
                <a:cs typeface="Arial Narrow"/>
              </a:rPr>
              <a:t>a</a:t>
            </a:r>
            <a:r>
              <a:rPr sz="2900" spc="5" dirty="0">
                <a:latin typeface="Arial Narrow"/>
                <a:cs typeface="Arial Narrow"/>
              </a:rPr>
              <a:t>v</a:t>
            </a:r>
            <a:r>
              <a:rPr sz="2900" spc="114" dirty="0">
                <a:latin typeface="Arial Narrow"/>
                <a:cs typeface="Arial Narrow"/>
              </a:rPr>
              <a:t>e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-30" dirty="0">
                <a:latin typeface="Arial Narrow"/>
                <a:cs typeface="Arial Narrow"/>
              </a:rPr>
              <a:t>As</a:t>
            </a:r>
            <a:r>
              <a:rPr sz="2900" spc="125" dirty="0">
                <a:latin typeface="Arial Narrow"/>
                <a:cs typeface="Arial Narrow"/>
              </a:rPr>
              <a:t> </a:t>
            </a:r>
            <a:r>
              <a:rPr sz="2900" spc="55" dirty="0">
                <a:latin typeface="Arial Narrow"/>
                <a:cs typeface="Arial Narrow"/>
              </a:rPr>
              <a:t>So</a:t>
            </a:r>
            <a:r>
              <a:rPr sz="2900" spc="95" dirty="0">
                <a:latin typeface="Arial Narrow"/>
                <a:cs typeface="Arial Narrow"/>
              </a:rPr>
              <a:t>r</a:t>
            </a:r>
            <a:r>
              <a:rPr sz="2900" spc="114" dirty="0">
                <a:latin typeface="Arial Narrow"/>
                <a:cs typeface="Arial Narrow"/>
              </a:rPr>
              <a:t>ting</a:t>
            </a:r>
            <a:r>
              <a:rPr sz="2900" spc="125" dirty="0">
                <a:latin typeface="Arial Narrow"/>
                <a:cs typeface="Arial Narrow"/>
              </a:rPr>
              <a:t> </a:t>
            </a:r>
            <a:r>
              <a:rPr sz="2900" spc="-360" dirty="0">
                <a:latin typeface="Arial Narrow"/>
                <a:cs typeface="Arial Narrow"/>
              </a:rPr>
              <a:t>R</a:t>
            </a:r>
            <a:r>
              <a:rPr sz="2900" spc="114" dirty="0">
                <a:latin typeface="Arial Narrow"/>
                <a:cs typeface="Arial Narrow"/>
              </a:rPr>
              <a:t>ecor</a:t>
            </a:r>
            <a:r>
              <a:rPr sz="2900" spc="140" dirty="0">
                <a:latin typeface="Arial Narrow"/>
                <a:cs typeface="Arial Narrow"/>
              </a:rPr>
              <a:t>d</a:t>
            </a:r>
            <a:r>
              <a:rPr sz="2900" spc="-229" dirty="0">
                <a:latin typeface="Arial Narrow"/>
                <a:cs typeface="Arial Narrow"/>
              </a:rPr>
              <a:t>s</a:t>
            </a:r>
            <a:r>
              <a:rPr sz="2900" spc="95" dirty="0">
                <a:latin typeface="Arial Narrow"/>
                <a:cs typeface="Arial Narrow"/>
              </a:rPr>
              <a:t> </a:t>
            </a:r>
            <a:r>
              <a:rPr sz="2900" spc="15" dirty="0">
                <a:latin typeface="Arial Narrow"/>
                <a:cs typeface="Arial Narrow"/>
              </a:rPr>
              <a:t>P</a:t>
            </a:r>
            <a:r>
              <a:rPr sz="2900" spc="-15" dirty="0">
                <a:latin typeface="Arial Narrow"/>
                <a:cs typeface="Arial Narrow"/>
              </a:rPr>
              <a:t>r</a:t>
            </a:r>
            <a:r>
              <a:rPr sz="2900" spc="125" dirty="0">
                <a:latin typeface="Arial Narrow"/>
                <a:cs typeface="Arial Narrow"/>
              </a:rPr>
              <a:t>ac</a:t>
            </a:r>
            <a:r>
              <a:rPr sz="2900" spc="70" dirty="0">
                <a:latin typeface="Arial Narrow"/>
                <a:cs typeface="Arial Narrow"/>
              </a:rPr>
              <a:t>t</a:t>
            </a:r>
            <a:r>
              <a:rPr sz="2900" spc="35" dirty="0">
                <a:latin typeface="Arial Narrow"/>
                <a:cs typeface="Arial Narrow"/>
              </a:rPr>
              <a:t>ic</a:t>
            </a:r>
            <a:r>
              <a:rPr sz="2900" spc="65" dirty="0">
                <a:latin typeface="Arial Narrow"/>
                <a:cs typeface="Arial Narrow"/>
              </a:rPr>
              <a:t>e</a:t>
            </a:r>
            <a:r>
              <a:rPr sz="2900" spc="110" dirty="0">
                <a:latin typeface="Arial Narrow"/>
                <a:cs typeface="Arial Narrow"/>
              </a:rPr>
              <a:t> </a:t>
            </a:r>
            <a:r>
              <a:rPr sz="2900" spc="140" dirty="0">
                <a:latin typeface="Arial Narrow"/>
                <a:cs typeface="Arial Narrow"/>
              </a:rPr>
              <a:t>Alph</a:t>
            </a:r>
            <a:r>
              <a:rPr sz="2900" spc="165" dirty="0">
                <a:latin typeface="Arial Narrow"/>
                <a:cs typeface="Arial Narrow"/>
              </a:rPr>
              <a:t>a</a:t>
            </a:r>
            <a:r>
              <a:rPr sz="2900" spc="-30" dirty="0">
                <a:latin typeface="Arial Narrow"/>
                <a:cs typeface="Arial Narrow"/>
              </a:rPr>
              <a:t>.</a:t>
            </a:r>
            <a:endParaRPr sz="290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2691" y="387367"/>
            <a:ext cx="6855459" cy="585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85" dirty="0">
                <a:solidFill>
                  <a:srgbClr val="775F54"/>
                </a:solidFill>
                <a:latin typeface="Arial Narrow"/>
                <a:cs typeface="Arial Narrow"/>
              </a:rPr>
              <a:t>So</a:t>
            </a:r>
            <a:r>
              <a:rPr sz="4400" spc="125" dirty="0">
                <a:solidFill>
                  <a:srgbClr val="775F54"/>
                </a:solidFill>
                <a:latin typeface="Arial Narrow"/>
                <a:cs typeface="Arial Narrow"/>
              </a:rPr>
              <a:t>r</a:t>
            </a:r>
            <a:r>
              <a:rPr sz="4400" spc="170" dirty="0">
                <a:solidFill>
                  <a:srgbClr val="775F54"/>
                </a:solidFill>
                <a:latin typeface="Arial Narrow"/>
                <a:cs typeface="Arial Narrow"/>
              </a:rPr>
              <a:t>ting</a:t>
            </a:r>
            <a:r>
              <a:rPr sz="4400" spc="175" dirty="0">
                <a:solidFill>
                  <a:srgbClr val="775F54"/>
                </a:solidFill>
                <a:latin typeface="Arial Narrow"/>
                <a:cs typeface="Arial Narrow"/>
              </a:rPr>
              <a:t> </a:t>
            </a:r>
            <a:r>
              <a:rPr sz="4400" spc="-550" dirty="0">
                <a:solidFill>
                  <a:srgbClr val="775F54"/>
                </a:solidFill>
                <a:latin typeface="Arial Narrow"/>
                <a:cs typeface="Arial Narrow"/>
              </a:rPr>
              <a:t>R</a:t>
            </a:r>
            <a:r>
              <a:rPr sz="4400" spc="90" dirty="0">
                <a:solidFill>
                  <a:srgbClr val="775F54"/>
                </a:solidFill>
                <a:latin typeface="Arial Narrow"/>
                <a:cs typeface="Arial Narrow"/>
              </a:rPr>
              <a:t>ecords</a:t>
            </a:r>
            <a:r>
              <a:rPr sz="4400" spc="165" dirty="0">
                <a:solidFill>
                  <a:srgbClr val="775F54"/>
                </a:solidFill>
                <a:latin typeface="Arial Narrow"/>
                <a:cs typeface="Arial Narrow"/>
              </a:rPr>
              <a:t> </a:t>
            </a:r>
            <a:r>
              <a:rPr sz="4400" spc="20" dirty="0">
                <a:solidFill>
                  <a:srgbClr val="775F54"/>
                </a:solidFill>
                <a:latin typeface="Arial Narrow"/>
                <a:cs typeface="Arial Narrow"/>
              </a:rPr>
              <a:t>P</a:t>
            </a:r>
            <a:r>
              <a:rPr sz="4400" spc="-40" dirty="0">
                <a:solidFill>
                  <a:srgbClr val="775F54"/>
                </a:solidFill>
                <a:latin typeface="Arial Narrow"/>
                <a:cs typeface="Arial Narrow"/>
              </a:rPr>
              <a:t>r</a:t>
            </a:r>
            <a:r>
              <a:rPr sz="4400" spc="190" dirty="0">
                <a:solidFill>
                  <a:srgbClr val="775F54"/>
                </a:solidFill>
                <a:latin typeface="Arial Narrow"/>
                <a:cs typeface="Arial Narrow"/>
              </a:rPr>
              <a:t>ac</a:t>
            </a:r>
            <a:r>
              <a:rPr sz="4400" spc="80" dirty="0">
                <a:solidFill>
                  <a:srgbClr val="775F54"/>
                </a:solidFill>
                <a:latin typeface="Arial Narrow"/>
                <a:cs typeface="Arial Narrow"/>
              </a:rPr>
              <a:t>t</a:t>
            </a:r>
            <a:r>
              <a:rPr sz="4400" spc="60" dirty="0">
                <a:solidFill>
                  <a:srgbClr val="775F54"/>
                </a:solidFill>
                <a:latin typeface="Arial Narrow"/>
                <a:cs typeface="Arial Narrow"/>
              </a:rPr>
              <a:t>ic</a:t>
            </a:r>
            <a:r>
              <a:rPr sz="4400" spc="100" dirty="0">
                <a:solidFill>
                  <a:srgbClr val="775F54"/>
                </a:solidFill>
                <a:latin typeface="Arial Narrow"/>
                <a:cs typeface="Arial Narrow"/>
              </a:rPr>
              <a:t>e</a:t>
            </a:r>
            <a:r>
              <a:rPr sz="4400" spc="195" dirty="0">
                <a:solidFill>
                  <a:srgbClr val="775F54"/>
                </a:solidFill>
                <a:latin typeface="Arial Narrow"/>
                <a:cs typeface="Arial Narrow"/>
              </a:rPr>
              <a:t> </a:t>
            </a:r>
            <a:r>
              <a:rPr sz="4400" spc="220" dirty="0">
                <a:solidFill>
                  <a:srgbClr val="775F54"/>
                </a:solidFill>
                <a:latin typeface="Arial Narrow"/>
                <a:cs typeface="Arial Narrow"/>
              </a:rPr>
              <a:t>Alpha</a:t>
            </a:r>
            <a:endParaRPr sz="44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1387" y="1691167"/>
            <a:ext cx="6713220" cy="394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buClr>
                <a:srgbClr val="DD8046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90" dirty="0">
                <a:latin typeface="Arial Narrow"/>
                <a:cs typeface="Arial Narrow"/>
              </a:rPr>
              <a:t>Exampl</a:t>
            </a:r>
            <a:r>
              <a:rPr sz="2900" spc="95" dirty="0">
                <a:latin typeface="Arial Narrow"/>
                <a:cs typeface="Arial Narrow"/>
              </a:rPr>
              <a:t>e</a:t>
            </a:r>
            <a:r>
              <a:rPr sz="2900" spc="-30" dirty="0">
                <a:latin typeface="Arial Narrow"/>
                <a:cs typeface="Arial Narrow"/>
              </a:rPr>
              <a:t>:</a:t>
            </a:r>
            <a:r>
              <a:rPr sz="2900" spc="125" dirty="0">
                <a:latin typeface="Arial Narrow"/>
                <a:cs typeface="Arial Narrow"/>
              </a:rPr>
              <a:t> </a:t>
            </a:r>
            <a:r>
              <a:rPr sz="2900" spc="-90" dirty="0">
                <a:latin typeface="Arial Narrow"/>
                <a:cs typeface="Arial Narrow"/>
              </a:rPr>
              <a:t>This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95" dirty="0">
                <a:latin typeface="Arial Narrow"/>
                <a:cs typeface="Arial Narrow"/>
              </a:rPr>
              <a:t>i</a:t>
            </a:r>
            <a:r>
              <a:rPr sz="2900" spc="-229" dirty="0">
                <a:latin typeface="Arial Narrow"/>
                <a:cs typeface="Arial Narrow"/>
              </a:rPr>
              <a:t>s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195" dirty="0">
                <a:latin typeface="Arial Narrow"/>
                <a:cs typeface="Arial Narrow"/>
              </a:rPr>
              <a:t>w</a:t>
            </a:r>
            <a:r>
              <a:rPr sz="2900" spc="110" dirty="0">
                <a:latin typeface="Arial Narrow"/>
                <a:cs typeface="Arial Narrow"/>
              </a:rPr>
              <a:t>hat</a:t>
            </a:r>
            <a:r>
              <a:rPr sz="2900" spc="145" dirty="0">
                <a:latin typeface="Arial Narrow"/>
                <a:cs typeface="Arial Narrow"/>
              </a:rPr>
              <a:t> </a:t>
            </a:r>
            <a:r>
              <a:rPr sz="2900" spc="175" dirty="0">
                <a:latin typeface="Arial Narrow"/>
                <a:cs typeface="Arial Narrow"/>
              </a:rPr>
              <a:t>y</a:t>
            </a:r>
            <a:r>
              <a:rPr sz="2900" dirty="0">
                <a:latin typeface="Arial Narrow"/>
                <a:cs typeface="Arial Narrow"/>
              </a:rPr>
              <a:t>ours</a:t>
            </a:r>
            <a:r>
              <a:rPr sz="2900" spc="125" dirty="0">
                <a:latin typeface="Arial Narrow"/>
                <a:cs typeface="Arial Narrow"/>
              </a:rPr>
              <a:t> </a:t>
            </a:r>
            <a:r>
              <a:rPr sz="2900" spc="20" dirty="0">
                <a:latin typeface="Arial Narrow"/>
                <a:cs typeface="Arial Narrow"/>
              </a:rPr>
              <a:t>should</a:t>
            </a:r>
            <a:r>
              <a:rPr sz="2900" spc="120" dirty="0">
                <a:latin typeface="Arial Narrow"/>
                <a:cs typeface="Arial Narrow"/>
              </a:rPr>
              <a:t> </a:t>
            </a:r>
            <a:r>
              <a:rPr sz="2900" spc="100" dirty="0">
                <a:latin typeface="Arial Narrow"/>
                <a:cs typeface="Arial Narrow"/>
              </a:rPr>
              <a:t>loo</a:t>
            </a:r>
            <a:r>
              <a:rPr sz="2900" spc="114" dirty="0">
                <a:latin typeface="Arial Narrow"/>
                <a:cs typeface="Arial Narrow"/>
              </a:rPr>
              <a:t>k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60" dirty="0">
                <a:latin typeface="Arial Narrow"/>
                <a:cs typeface="Arial Narrow"/>
              </a:rPr>
              <a:t>li</a:t>
            </a:r>
            <a:r>
              <a:rPr sz="2900" spc="90" dirty="0">
                <a:latin typeface="Arial Narrow"/>
                <a:cs typeface="Arial Narrow"/>
              </a:rPr>
              <a:t>ke</a:t>
            </a:r>
            <a:r>
              <a:rPr sz="2900" spc="-30" dirty="0">
                <a:latin typeface="Arial Narrow"/>
                <a:cs typeface="Arial Narrow"/>
              </a:rPr>
              <a:t>.</a:t>
            </a:r>
            <a:endParaRPr sz="2900">
              <a:latin typeface="Arial Narrow"/>
              <a:cs typeface="Arial Narro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1000" y="2133600"/>
            <a:ext cx="8210550" cy="39528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5" dirty="0"/>
              <a:t>S</a:t>
            </a:r>
            <a:r>
              <a:rPr spc="-15" dirty="0"/>
              <a:t>o</a:t>
            </a:r>
            <a:r>
              <a:rPr spc="335" dirty="0"/>
              <a:t>r</a:t>
            </a:r>
            <a:r>
              <a:rPr spc="190" dirty="0"/>
              <a:t>t </a:t>
            </a:r>
            <a:r>
              <a:rPr spc="-545" dirty="0"/>
              <a:t>R</a:t>
            </a:r>
            <a:r>
              <a:rPr spc="90" dirty="0"/>
              <a:t>ecords</a:t>
            </a:r>
            <a:r>
              <a:rPr spc="175" dirty="0"/>
              <a:t> </a:t>
            </a:r>
            <a:r>
              <a:rPr spc="360" dirty="0"/>
              <a:t>A</a:t>
            </a:r>
            <a:r>
              <a:rPr spc="215" dirty="0"/>
              <a:t>g</a:t>
            </a:r>
            <a:r>
              <a:rPr spc="160" dirty="0"/>
              <a:t>ain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387" y="1691167"/>
            <a:ext cx="7994015" cy="29469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buClr>
                <a:srgbClr val="DD8046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40" dirty="0">
                <a:latin typeface="Arial Narrow"/>
                <a:cs typeface="Arial Narrow"/>
              </a:rPr>
              <a:t>Select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90" dirty="0">
                <a:latin typeface="Arial Narrow"/>
                <a:cs typeface="Arial Narrow"/>
              </a:rPr>
              <a:t>(Highligh</a:t>
            </a:r>
            <a:r>
              <a:rPr sz="2900" spc="60" dirty="0">
                <a:latin typeface="Arial Narrow"/>
                <a:cs typeface="Arial Narrow"/>
              </a:rPr>
              <a:t>t</a:t>
            </a:r>
            <a:r>
              <a:rPr sz="2900" spc="-10" dirty="0">
                <a:latin typeface="Arial Narrow"/>
                <a:cs typeface="Arial Narrow"/>
              </a:rPr>
              <a:t>)</a:t>
            </a:r>
            <a:r>
              <a:rPr sz="2900" spc="110" dirty="0">
                <a:latin typeface="Arial Narrow"/>
                <a:cs typeface="Arial Narrow"/>
              </a:rPr>
              <a:t> </a:t>
            </a:r>
            <a:r>
              <a:rPr sz="2900" spc="165" dirty="0" smtClean="0">
                <a:latin typeface="Arial Narrow"/>
                <a:cs typeface="Arial Narrow"/>
              </a:rPr>
              <a:t>A4:</a:t>
            </a:r>
            <a:r>
              <a:rPr lang="en-US" sz="2900" spc="165" dirty="0">
                <a:latin typeface="Arial Narrow"/>
                <a:cs typeface="Arial Narrow"/>
              </a:rPr>
              <a:t>L</a:t>
            </a:r>
            <a:r>
              <a:rPr sz="2900" spc="175" dirty="0" smtClean="0">
                <a:latin typeface="Arial Narrow"/>
                <a:cs typeface="Arial Narrow"/>
              </a:rPr>
              <a:t>1</a:t>
            </a:r>
            <a:r>
              <a:rPr sz="2900" spc="114" dirty="0" smtClean="0">
                <a:latin typeface="Arial Narrow"/>
                <a:cs typeface="Arial Narrow"/>
              </a:rPr>
              <a:t>9</a:t>
            </a:r>
            <a:r>
              <a:rPr sz="2900" spc="114" dirty="0">
                <a:latin typeface="Arial Narrow"/>
                <a:cs typeface="Arial Narrow"/>
              </a:rPr>
              <a:t>.</a:t>
            </a:r>
            <a:r>
              <a:rPr sz="2900" spc="110" dirty="0">
                <a:latin typeface="Arial Narrow"/>
                <a:cs typeface="Arial Narrow"/>
              </a:rPr>
              <a:t> </a:t>
            </a:r>
            <a:r>
              <a:rPr sz="2900" spc="-90" dirty="0">
                <a:latin typeface="Arial Narrow"/>
                <a:cs typeface="Arial Narrow"/>
              </a:rPr>
              <a:t>This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75" dirty="0">
                <a:latin typeface="Arial Narrow"/>
                <a:cs typeface="Arial Narrow"/>
              </a:rPr>
              <a:t>time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135" dirty="0">
                <a:latin typeface="Arial Narrow"/>
                <a:cs typeface="Arial Narrow"/>
              </a:rPr>
              <a:t>w</a:t>
            </a:r>
            <a:r>
              <a:rPr sz="2900" spc="114" dirty="0">
                <a:latin typeface="Arial Narrow"/>
                <a:cs typeface="Arial Narrow"/>
              </a:rPr>
              <a:t>e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280" dirty="0">
                <a:latin typeface="Arial Narrow"/>
                <a:cs typeface="Arial Narrow"/>
              </a:rPr>
              <a:t>a</a:t>
            </a:r>
            <a:r>
              <a:rPr sz="2900" spc="145" dirty="0">
                <a:latin typeface="Arial Narrow"/>
                <a:cs typeface="Arial Narrow"/>
              </a:rPr>
              <a:t>re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-15" dirty="0">
                <a:latin typeface="Arial Narrow"/>
                <a:cs typeface="Arial Narrow"/>
              </a:rPr>
              <a:t>in</a:t>
            </a:r>
            <a:r>
              <a:rPr sz="2900" spc="-25" dirty="0">
                <a:latin typeface="Arial Narrow"/>
                <a:cs typeface="Arial Narrow"/>
              </a:rPr>
              <a:t>c</a:t>
            </a:r>
            <a:r>
              <a:rPr sz="2900" spc="100" dirty="0">
                <a:latin typeface="Arial Narrow"/>
                <a:cs typeface="Arial Narrow"/>
              </a:rPr>
              <a:t>luding</a:t>
            </a:r>
            <a:endParaRPr sz="2900" dirty="0">
              <a:latin typeface="Arial Narrow"/>
              <a:cs typeface="Arial Narrow"/>
            </a:endParaRPr>
          </a:p>
          <a:p>
            <a:pPr marL="332740">
              <a:lnSpc>
                <a:spcPct val="100000"/>
              </a:lnSpc>
            </a:pPr>
            <a:r>
              <a:rPr sz="2900" spc="65" dirty="0">
                <a:latin typeface="Arial Narrow"/>
                <a:cs typeface="Arial Narrow"/>
              </a:rPr>
              <a:t>the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10" dirty="0">
                <a:latin typeface="Arial Narrow"/>
                <a:cs typeface="Arial Narrow"/>
              </a:rPr>
              <a:t>Column</a:t>
            </a:r>
            <a:r>
              <a:rPr sz="2900" spc="145" dirty="0">
                <a:latin typeface="Arial Narrow"/>
                <a:cs typeface="Arial Narrow"/>
              </a:rPr>
              <a:t> </a:t>
            </a:r>
            <a:r>
              <a:rPr sz="2900" spc="150" dirty="0">
                <a:latin typeface="Arial Narrow"/>
                <a:cs typeface="Arial Narrow"/>
              </a:rPr>
              <a:t>He</a:t>
            </a:r>
            <a:r>
              <a:rPr sz="2900" spc="135" dirty="0">
                <a:latin typeface="Arial Narrow"/>
                <a:cs typeface="Arial Narrow"/>
              </a:rPr>
              <a:t>adin</a:t>
            </a:r>
            <a:r>
              <a:rPr sz="2900" spc="175" dirty="0">
                <a:latin typeface="Arial Narrow"/>
                <a:cs typeface="Arial Narrow"/>
              </a:rPr>
              <a:t>g</a:t>
            </a:r>
            <a:r>
              <a:rPr sz="2900" spc="-254" dirty="0">
                <a:latin typeface="Arial Narrow"/>
                <a:cs typeface="Arial Narrow"/>
              </a:rPr>
              <a:t>s</a:t>
            </a:r>
            <a:r>
              <a:rPr sz="2900" spc="-30" dirty="0">
                <a:latin typeface="Arial Narrow"/>
                <a:cs typeface="Arial Narrow"/>
              </a:rPr>
              <a:t>.</a:t>
            </a:r>
            <a:endParaRPr sz="2900" dirty="0">
              <a:latin typeface="Arial Narrow"/>
              <a:cs typeface="Arial Narrow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35" dirty="0">
                <a:latin typeface="Arial Narrow"/>
                <a:cs typeface="Arial Narrow"/>
              </a:rPr>
              <a:t>Cli</a:t>
            </a:r>
            <a:r>
              <a:rPr sz="2900" spc="95" dirty="0">
                <a:latin typeface="Arial Narrow"/>
                <a:cs typeface="Arial Narrow"/>
              </a:rPr>
              <a:t>c</a:t>
            </a:r>
            <a:r>
              <a:rPr sz="2900" spc="70" dirty="0">
                <a:latin typeface="Arial Narrow"/>
                <a:cs typeface="Arial Narrow"/>
              </a:rPr>
              <a:t>k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170" dirty="0">
                <a:latin typeface="Arial Narrow"/>
                <a:cs typeface="Arial Narrow"/>
              </a:rPr>
              <a:t>D</a:t>
            </a:r>
            <a:r>
              <a:rPr sz="2900" spc="135" dirty="0">
                <a:latin typeface="Arial Narrow"/>
                <a:cs typeface="Arial Narrow"/>
              </a:rPr>
              <a:t>a</a:t>
            </a:r>
            <a:r>
              <a:rPr sz="2900" spc="195" dirty="0">
                <a:latin typeface="Arial Narrow"/>
                <a:cs typeface="Arial Narrow"/>
              </a:rPr>
              <a:t>ta</a:t>
            </a:r>
            <a:r>
              <a:rPr sz="2900" spc="110" dirty="0">
                <a:latin typeface="Arial Narrow"/>
                <a:cs typeface="Arial Narrow"/>
              </a:rPr>
              <a:t> </a:t>
            </a:r>
            <a:r>
              <a:rPr sz="2900" spc="155" dirty="0">
                <a:latin typeface="Arial Narrow"/>
                <a:cs typeface="Arial Narrow"/>
              </a:rPr>
              <a:t>and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30" dirty="0">
                <a:latin typeface="Arial Narrow"/>
                <a:cs typeface="Arial Narrow"/>
              </a:rPr>
              <a:t>then</a:t>
            </a:r>
            <a:r>
              <a:rPr sz="2900" spc="145" dirty="0">
                <a:latin typeface="Arial Narrow"/>
                <a:cs typeface="Arial Narrow"/>
              </a:rPr>
              <a:t> </a:t>
            </a:r>
            <a:r>
              <a:rPr sz="2900" spc="55" dirty="0">
                <a:latin typeface="Arial Narrow"/>
                <a:cs typeface="Arial Narrow"/>
              </a:rPr>
              <a:t>So</a:t>
            </a:r>
            <a:r>
              <a:rPr sz="2900" spc="95" dirty="0">
                <a:latin typeface="Arial Narrow"/>
                <a:cs typeface="Arial Narrow"/>
              </a:rPr>
              <a:t>r</a:t>
            </a:r>
            <a:r>
              <a:rPr sz="2900" spc="125" dirty="0">
                <a:latin typeface="Arial Narrow"/>
                <a:cs typeface="Arial Narrow"/>
              </a:rPr>
              <a:t>t</a:t>
            </a:r>
            <a:endParaRPr sz="2900" dirty="0">
              <a:latin typeface="Arial Narrow"/>
              <a:cs typeface="Arial Narrow"/>
            </a:endParaRPr>
          </a:p>
          <a:p>
            <a:pPr marL="332740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-45" dirty="0">
                <a:latin typeface="Arial Narrow"/>
                <a:cs typeface="Arial Narrow"/>
              </a:rPr>
              <a:t>The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-20" dirty="0">
                <a:latin typeface="Arial Narrow"/>
                <a:cs typeface="Arial Narrow"/>
              </a:rPr>
              <a:t>S</a:t>
            </a:r>
            <a:r>
              <a:rPr sz="2900" spc="-10" dirty="0">
                <a:latin typeface="Arial Narrow"/>
                <a:cs typeface="Arial Narrow"/>
              </a:rPr>
              <a:t>o</a:t>
            </a:r>
            <a:r>
              <a:rPr sz="2900" spc="225" dirty="0">
                <a:latin typeface="Arial Narrow"/>
                <a:cs typeface="Arial Narrow"/>
              </a:rPr>
              <a:t>r</a:t>
            </a:r>
            <a:r>
              <a:rPr sz="2900" spc="125" dirty="0">
                <a:latin typeface="Arial Narrow"/>
                <a:cs typeface="Arial Narrow"/>
              </a:rPr>
              <a:t>t</a:t>
            </a:r>
            <a:r>
              <a:rPr sz="2900" spc="120" dirty="0">
                <a:latin typeface="Arial Narrow"/>
                <a:cs typeface="Arial Narrow"/>
              </a:rPr>
              <a:t> Dial</a:t>
            </a:r>
            <a:r>
              <a:rPr sz="2900" spc="160" dirty="0">
                <a:latin typeface="Arial Narrow"/>
                <a:cs typeface="Arial Narrow"/>
              </a:rPr>
              <a:t>o</a:t>
            </a:r>
            <a:r>
              <a:rPr sz="2900" spc="275" dirty="0">
                <a:latin typeface="Arial Narrow"/>
                <a:cs typeface="Arial Narrow"/>
              </a:rPr>
              <a:t>g</a:t>
            </a:r>
            <a:r>
              <a:rPr sz="2900" spc="125" dirty="0">
                <a:latin typeface="Arial Narrow"/>
                <a:cs typeface="Arial Narrow"/>
              </a:rPr>
              <a:t> </a:t>
            </a:r>
            <a:r>
              <a:rPr sz="2900" spc="-20" dirty="0">
                <a:latin typeface="Arial Narrow"/>
                <a:cs typeface="Arial Narrow"/>
              </a:rPr>
              <a:t>B</a:t>
            </a:r>
            <a:r>
              <a:rPr sz="2900" spc="-95" dirty="0">
                <a:latin typeface="Arial Narrow"/>
                <a:cs typeface="Arial Narrow"/>
              </a:rPr>
              <a:t>o</a:t>
            </a:r>
            <a:r>
              <a:rPr sz="2900" spc="260" dirty="0">
                <a:latin typeface="Arial Narrow"/>
                <a:cs typeface="Arial Narrow"/>
              </a:rPr>
              <a:t>x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195" dirty="0">
                <a:latin typeface="Arial Narrow"/>
                <a:cs typeface="Arial Narrow"/>
              </a:rPr>
              <a:t>w</a:t>
            </a:r>
            <a:r>
              <a:rPr sz="2900" spc="100" dirty="0">
                <a:latin typeface="Arial Narrow"/>
                <a:cs typeface="Arial Narrow"/>
              </a:rPr>
              <a:t>il</a:t>
            </a:r>
            <a:r>
              <a:rPr sz="2900" spc="105" dirty="0">
                <a:latin typeface="Arial Narrow"/>
                <a:cs typeface="Arial Narrow"/>
              </a:rPr>
              <a:t>l</a:t>
            </a:r>
            <a:r>
              <a:rPr sz="2900" spc="150" dirty="0">
                <a:latin typeface="Arial Narrow"/>
                <a:cs typeface="Arial Narrow"/>
              </a:rPr>
              <a:t> </a:t>
            </a:r>
            <a:r>
              <a:rPr sz="2900" spc="275" dirty="0">
                <a:latin typeface="Arial Narrow"/>
                <a:cs typeface="Arial Narrow"/>
              </a:rPr>
              <a:t>a</a:t>
            </a:r>
            <a:r>
              <a:rPr sz="2900" spc="285" dirty="0">
                <a:latin typeface="Arial Narrow"/>
                <a:cs typeface="Arial Narrow"/>
              </a:rPr>
              <a:t>p</a:t>
            </a:r>
            <a:r>
              <a:rPr sz="2900" spc="195" dirty="0">
                <a:latin typeface="Arial Narrow"/>
                <a:cs typeface="Arial Narrow"/>
              </a:rPr>
              <a:t>p</a:t>
            </a:r>
            <a:r>
              <a:rPr sz="2900" spc="200" dirty="0">
                <a:latin typeface="Arial Narrow"/>
                <a:cs typeface="Arial Narrow"/>
              </a:rPr>
              <a:t>e</a:t>
            </a:r>
            <a:r>
              <a:rPr sz="2900" spc="275" dirty="0">
                <a:latin typeface="Arial Narrow"/>
                <a:cs typeface="Arial Narrow"/>
              </a:rPr>
              <a:t>a</a:t>
            </a:r>
            <a:r>
              <a:rPr sz="2900" spc="-35" dirty="0">
                <a:latin typeface="Arial Narrow"/>
                <a:cs typeface="Arial Narrow"/>
              </a:rPr>
              <a:t>r</a:t>
            </a:r>
            <a:r>
              <a:rPr sz="2900" spc="-30" dirty="0">
                <a:latin typeface="Arial Narrow"/>
                <a:cs typeface="Arial Narrow"/>
              </a:rPr>
              <a:t>.</a:t>
            </a:r>
            <a:endParaRPr sz="2900" dirty="0">
              <a:latin typeface="Arial Narrow"/>
              <a:cs typeface="Arial Narrow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3375" algn="l"/>
              </a:tabLst>
            </a:pPr>
            <a:r>
              <a:rPr sz="2900" spc="-35" dirty="0">
                <a:latin typeface="Arial Narrow"/>
                <a:cs typeface="Arial Narrow"/>
              </a:rPr>
              <a:t>I</a:t>
            </a:r>
            <a:r>
              <a:rPr sz="2900" spc="-55" dirty="0">
                <a:latin typeface="Arial Narrow"/>
                <a:cs typeface="Arial Narrow"/>
              </a:rPr>
              <a:t>n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65" dirty="0">
                <a:latin typeface="Arial Narrow"/>
                <a:cs typeface="Arial Narrow"/>
              </a:rPr>
              <a:t>the</a:t>
            </a:r>
            <a:r>
              <a:rPr sz="2900" spc="135" dirty="0">
                <a:latin typeface="Arial Narrow"/>
                <a:cs typeface="Arial Narrow"/>
              </a:rPr>
              <a:t> </a:t>
            </a:r>
            <a:r>
              <a:rPr sz="2900" spc="175" dirty="0">
                <a:latin typeface="Arial Narrow"/>
                <a:cs typeface="Arial Narrow"/>
              </a:rPr>
              <a:t>top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135" dirty="0">
                <a:latin typeface="Arial Narrow"/>
                <a:cs typeface="Arial Narrow"/>
              </a:rPr>
              <a:t>ri</a:t>
            </a:r>
            <a:r>
              <a:rPr sz="2900" spc="280" dirty="0">
                <a:latin typeface="Arial Narrow"/>
                <a:cs typeface="Arial Narrow"/>
              </a:rPr>
              <a:t>g</a:t>
            </a:r>
            <a:r>
              <a:rPr sz="2900" spc="25" dirty="0">
                <a:latin typeface="Arial Narrow"/>
                <a:cs typeface="Arial Narrow"/>
              </a:rPr>
              <a:t>ht</a:t>
            </a:r>
            <a:r>
              <a:rPr sz="2900" spc="120" dirty="0">
                <a:latin typeface="Arial Narrow"/>
                <a:cs typeface="Arial Narrow"/>
              </a:rPr>
              <a:t> </a:t>
            </a:r>
            <a:r>
              <a:rPr sz="2900" spc="85" dirty="0">
                <a:latin typeface="Arial Narrow"/>
                <a:cs typeface="Arial Narrow"/>
              </a:rPr>
              <a:t>co</a:t>
            </a:r>
            <a:r>
              <a:rPr sz="2900" spc="114" dirty="0">
                <a:latin typeface="Arial Narrow"/>
                <a:cs typeface="Arial Narrow"/>
              </a:rPr>
              <a:t>r</a:t>
            </a:r>
            <a:r>
              <a:rPr sz="2900" spc="80" dirty="0">
                <a:latin typeface="Arial Narrow"/>
                <a:cs typeface="Arial Narrow"/>
              </a:rPr>
              <a:t>ner</a:t>
            </a:r>
            <a:r>
              <a:rPr sz="2900" spc="125" dirty="0">
                <a:latin typeface="Arial Narrow"/>
                <a:cs typeface="Arial Narrow"/>
              </a:rPr>
              <a:t> </a:t>
            </a:r>
            <a:r>
              <a:rPr sz="2900" spc="15" dirty="0">
                <a:latin typeface="Arial Narrow"/>
                <a:cs typeface="Arial Narrow"/>
              </a:rPr>
              <a:t>cli</a:t>
            </a:r>
            <a:r>
              <a:rPr sz="2900" spc="70" dirty="0">
                <a:latin typeface="Arial Narrow"/>
                <a:cs typeface="Arial Narrow"/>
              </a:rPr>
              <a:t>ck</a:t>
            </a:r>
            <a:r>
              <a:rPr sz="2900" spc="130" dirty="0">
                <a:latin typeface="Arial Narrow"/>
                <a:cs typeface="Arial Narrow"/>
              </a:rPr>
              <a:t> </a:t>
            </a:r>
            <a:r>
              <a:rPr sz="2900" spc="195" dirty="0">
                <a:latin typeface="Arial Narrow"/>
                <a:cs typeface="Arial Narrow"/>
              </a:rPr>
              <a:t>b</a:t>
            </a:r>
            <a:r>
              <a:rPr sz="2900" spc="114" dirty="0">
                <a:latin typeface="Arial Narrow"/>
                <a:cs typeface="Arial Narrow"/>
              </a:rPr>
              <a:t>o</a:t>
            </a:r>
            <a:r>
              <a:rPr sz="2900" spc="260" dirty="0">
                <a:latin typeface="Arial Narrow"/>
                <a:cs typeface="Arial Narrow"/>
              </a:rPr>
              <a:t>x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25" dirty="0">
                <a:latin typeface="Arial Narrow"/>
                <a:cs typeface="Arial Narrow"/>
              </a:rPr>
              <a:t>n</a:t>
            </a:r>
            <a:r>
              <a:rPr sz="2900" spc="-65" dirty="0">
                <a:latin typeface="Arial Narrow"/>
                <a:cs typeface="Arial Narrow"/>
              </a:rPr>
              <a:t>e</a:t>
            </a:r>
            <a:r>
              <a:rPr sz="2900" spc="190" dirty="0">
                <a:latin typeface="Arial Narrow"/>
                <a:cs typeface="Arial Narrow"/>
              </a:rPr>
              <a:t>xt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114" dirty="0">
                <a:latin typeface="Arial Narrow"/>
                <a:cs typeface="Arial Narrow"/>
              </a:rPr>
              <a:t>to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-130" dirty="0">
                <a:latin typeface="Arial Narrow"/>
                <a:cs typeface="Arial Narrow"/>
              </a:rPr>
              <a:t>m</a:t>
            </a:r>
            <a:r>
              <a:rPr sz="2900" spc="260" dirty="0">
                <a:latin typeface="Arial Narrow"/>
                <a:cs typeface="Arial Narrow"/>
              </a:rPr>
              <a:t>y</a:t>
            </a:r>
            <a:r>
              <a:rPr sz="2900" spc="140" dirty="0">
                <a:latin typeface="Arial Narrow"/>
                <a:cs typeface="Arial Narrow"/>
              </a:rPr>
              <a:t> </a:t>
            </a:r>
            <a:r>
              <a:rPr sz="2900" spc="280" dirty="0">
                <a:latin typeface="Arial Narrow"/>
                <a:cs typeface="Arial Narrow"/>
              </a:rPr>
              <a:t>d</a:t>
            </a:r>
            <a:r>
              <a:rPr sz="2900" spc="260" dirty="0">
                <a:latin typeface="Arial Narrow"/>
                <a:cs typeface="Arial Narrow"/>
              </a:rPr>
              <a:t>a</a:t>
            </a:r>
            <a:r>
              <a:rPr sz="2900" spc="135" dirty="0">
                <a:latin typeface="Arial Narrow"/>
                <a:cs typeface="Arial Narrow"/>
              </a:rPr>
              <a:t>t</a:t>
            </a:r>
            <a:r>
              <a:rPr sz="2900" spc="275" dirty="0">
                <a:latin typeface="Arial Narrow"/>
                <a:cs typeface="Arial Narrow"/>
              </a:rPr>
              <a:t>a</a:t>
            </a:r>
            <a:r>
              <a:rPr sz="2900" spc="110" dirty="0">
                <a:latin typeface="Arial Narrow"/>
                <a:cs typeface="Arial Narrow"/>
              </a:rPr>
              <a:t> </a:t>
            </a:r>
            <a:r>
              <a:rPr sz="2900" dirty="0">
                <a:latin typeface="Arial Narrow"/>
                <a:cs typeface="Arial Narrow"/>
              </a:rPr>
              <a:t>has</a:t>
            </a:r>
          </a:p>
          <a:p>
            <a:pPr marL="332740">
              <a:lnSpc>
                <a:spcPct val="100000"/>
              </a:lnSpc>
            </a:pPr>
            <a:r>
              <a:rPr sz="2900" spc="155" dirty="0">
                <a:latin typeface="Arial Narrow"/>
                <a:cs typeface="Arial Narrow"/>
              </a:rPr>
              <a:t>hea</a:t>
            </a:r>
            <a:r>
              <a:rPr sz="2900" spc="165" dirty="0">
                <a:latin typeface="Arial Narrow"/>
                <a:cs typeface="Arial Narrow"/>
              </a:rPr>
              <a:t>d</a:t>
            </a:r>
            <a:r>
              <a:rPr sz="2900" spc="20" dirty="0">
                <a:latin typeface="Arial Narrow"/>
                <a:cs typeface="Arial Narrow"/>
              </a:rPr>
              <a:t>er</a:t>
            </a:r>
            <a:r>
              <a:rPr sz="2900" spc="5" dirty="0">
                <a:latin typeface="Arial Narrow"/>
                <a:cs typeface="Arial Narrow"/>
              </a:rPr>
              <a:t>s</a:t>
            </a:r>
            <a:r>
              <a:rPr sz="2900" spc="-30" dirty="0">
                <a:latin typeface="Arial Narrow"/>
                <a:cs typeface="Arial Narrow"/>
              </a:rPr>
              <a:t>.</a:t>
            </a:r>
            <a:endParaRPr sz="2900" dirty="0">
              <a:latin typeface="Arial Narrow"/>
              <a:cs typeface="Arial Narro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20539" y="2438400"/>
            <a:ext cx="552450" cy="7524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90800" y="4172298"/>
            <a:ext cx="5562600" cy="25835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60929" y="4248150"/>
            <a:ext cx="4421505" cy="398780"/>
          </a:xfrm>
          <a:custGeom>
            <a:avLst/>
            <a:gdLst/>
            <a:ahLst/>
            <a:cxnLst/>
            <a:rect l="l" t="t" r="r" b="b"/>
            <a:pathLst>
              <a:path w="4421505" h="398779">
                <a:moveTo>
                  <a:pt x="4314027" y="335545"/>
                </a:moveTo>
                <a:lnTo>
                  <a:pt x="4249196" y="369039"/>
                </a:lnTo>
                <a:lnTo>
                  <a:pt x="4246586" y="379597"/>
                </a:lnTo>
                <a:lnTo>
                  <a:pt x="4250806" y="393051"/>
                </a:lnTo>
                <a:lnTo>
                  <a:pt x="4261167" y="398665"/>
                </a:lnTo>
                <a:lnTo>
                  <a:pt x="4273042" y="397001"/>
                </a:lnTo>
                <a:lnTo>
                  <a:pt x="4387861" y="340232"/>
                </a:lnTo>
                <a:lnTo>
                  <a:pt x="4382008" y="340232"/>
                </a:lnTo>
                <a:lnTo>
                  <a:pt x="4314027" y="335545"/>
                </a:lnTo>
                <a:close/>
              </a:path>
              <a:path w="4421505" h="398779">
                <a:moveTo>
                  <a:pt x="4345995" y="319030"/>
                </a:moveTo>
                <a:lnTo>
                  <a:pt x="4314027" y="335545"/>
                </a:lnTo>
                <a:lnTo>
                  <a:pt x="4382008" y="340232"/>
                </a:lnTo>
                <a:lnTo>
                  <a:pt x="4382230" y="337057"/>
                </a:lnTo>
                <a:lnTo>
                  <a:pt x="4372483" y="337057"/>
                </a:lnTo>
                <a:lnTo>
                  <a:pt x="4345995" y="319030"/>
                </a:lnTo>
                <a:close/>
              </a:path>
              <a:path w="4421505" h="398779">
                <a:moveTo>
                  <a:pt x="4275855" y="228081"/>
                </a:moveTo>
                <a:lnTo>
                  <a:pt x="4265262" y="230961"/>
                </a:lnTo>
                <a:lnTo>
                  <a:pt x="4255520" y="241472"/>
                </a:lnTo>
                <a:lnTo>
                  <a:pt x="4255802" y="253131"/>
                </a:lnTo>
                <a:lnTo>
                  <a:pt x="4263136" y="262636"/>
                </a:lnTo>
                <a:lnTo>
                  <a:pt x="4314214" y="297399"/>
                </a:lnTo>
                <a:lnTo>
                  <a:pt x="4384675" y="302260"/>
                </a:lnTo>
                <a:lnTo>
                  <a:pt x="4382008" y="340232"/>
                </a:lnTo>
                <a:lnTo>
                  <a:pt x="4387861" y="340232"/>
                </a:lnTo>
                <a:lnTo>
                  <a:pt x="4420997" y="323850"/>
                </a:lnTo>
                <a:lnTo>
                  <a:pt x="4284472" y="231139"/>
                </a:lnTo>
                <a:lnTo>
                  <a:pt x="4275855" y="228081"/>
                </a:lnTo>
                <a:close/>
              </a:path>
              <a:path w="4421505" h="398779">
                <a:moveTo>
                  <a:pt x="4374769" y="304164"/>
                </a:moveTo>
                <a:lnTo>
                  <a:pt x="4345995" y="319030"/>
                </a:lnTo>
                <a:lnTo>
                  <a:pt x="4372483" y="337057"/>
                </a:lnTo>
                <a:lnTo>
                  <a:pt x="4374769" y="304164"/>
                </a:lnTo>
                <a:close/>
              </a:path>
              <a:path w="4421505" h="398779">
                <a:moveTo>
                  <a:pt x="4384541" y="304164"/>
                </a:moveTo>
                <a:lnTo>
                  <a:pt x="4374769" y="304164"/>
                </a:lnTo>
                <a:lnTo>
                  <a:pt x="4372483" y="337057"/>
                </a:lnTo>
                <a:lnTo>
                  <a:pt x="4382230" y="337057"/>
                </a:lnTo>
                <a:lnTo>
                  <a:pt x="4384541" y="304164"/>
                </a:lnTo>
                <a:close/>
              </a:path>
              <a:path w="4421505" h="398779">
                <a:moveTo>
                  <a:pt x="2539" y="0"/>
                </a:moveTo>
                <a:lnTo>
                  <a:pt x="0" y="38100"/>
                </a:lnTo>
                <a:lnTo>
                  <a:pt x="4314027" y="335545"/>
                </a:lnTo>
                <a:lnTo>
                  <a:pt x="4345995" y="319030"/>
                </a:lnTo>
                <a:lnTo>
                  <a:pt x="4314214" y="297399"/>
                </a:lnTo>
                <a:lnTo>
                  <a:pt x="2539" y="0"/>
                </a:lnTo>
                <a:close/>
              </a:path>
              <a:path w="4421505" h="398779">
                <a:moveTo>
                  <a:pt x="4314214" y="297399"/>
                </a:moveTo>
                <a:lnTo>
                  <a:pt x="4345995" y="319030"/>
                </a:lnTo>
                <a:lnTo>
                  <a:pt x="4374769" y="304164"/>
                </a:lnTo>
                <a:lnTo>
                  <a:pt x="4384541" y="304164"/>
                </a:lnTo>
                <a:lnTo>
                  <a:pt x="4384675" y="302260"/>
                </a:lnTo>
                <a:lnTo>
                  <a:pt x="4314214" y="2973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5" dirty="0"/>
              <a:t>S</a:t>
            </a:r>
            <a:r>
              <a:rPr spc="-15" dirty="0"/>
              <a:t>o</a:t>
            </a:r>
            <a:r>
              <a:rPr spc="335" dirty="0"/>
              <a:t>r</a:t>
            </a:r>
            <a:r>
              <a:rPr spc="190" dirty="0"/>
              <a:t>t </a:t>
            </a:r>
            <a:r>
              <a:rPr spc="-545" dirty="0"/>
              <a:t>R</a:t>
            </a:r>
            <a:r>
              <a:rPr spc="90" dirty="0"/>
              <a:t>ecords</a:t>
            </a:r>
            <a:r>
              <a:rPr spc="165" dirty="0"/>
              <a:t> </a:t>
            </a:r>
            <a:r>
              <a:rPr spc="360" dirty="0"/>
              <a:t>A</a:t>
            </a:r>
            <a:r>
              <a:rPr spc="215" dirty="0"/>
              <a:t>g</a:t>
            </a:r>
            <a:r>
              <a:rPr spc="160" dirty="0"/>
              <a:t>ain</a:t>
            </a:r>
            <a:r>
              <a:rPr spc="204" dirty="0"/>
              <a:t> </a:t>
            </a:r>
            <a:r>
              <a:rPr spc="-45" dirty="0"/>
              <a:t>(</a:t>
            </a:r>
            <a:r>
              <a:rPr spc="35" dirty="0"/>
              <a:t>con</a:t>
            </a:r>
            <a:r>
              <a:rPr spc="10" dirty="0"/>
              <a:t>t</a:t>
            </a:r>
            <a:r>
              <a:rPr spc="-15" dirty="0"/>
              <a:t>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387" y="1646556"/>
            <a:ext cx="7916545" cy="430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marR="128270" indent="-320040">
              <a:lnSpc>
                <a:spcPts val="2700"/>
              </a:lnSpc>
              <a:buClr>
                <a:srgbClr val="DD8046"/>
              </a:buClr>
              <a:buSzPct val="60000"/>
              <a:buFont typeface="Wingdings"/>
              <a:buChar char=""/>
              <a:tabLst>
                <a:tab pos="333375" algn="l"/>
              </a:tabLst>
            </a:pPr>
            <a:r>
              <a:rPr sz="2500" spc="145" dirty="0">
                <a:latin typeface="Arial Narrow"/>
                <a:cs typeface="Arial Narrow"/>
              </a:rPr>
              <a:t>After</a:t>
            </a:r>
            <a:r>
              <a:rPr sz="2500" spc="120" dirty="0">
                <a:latin typeface="Arial Narrow"/>
                <a:cs typeface="Arial Narrow"/>
              </a:rPr>
              <a:t> </a:t>
            </a:r>
            <a:r>
              <a:rPr sz="2500" spc="35" dirty="0">
                <a:latin typeface="Arial Narrow"/>
                <a:cs typeface="Arial Narrow"/>
              </a:rPr>
              <a:t>cli</a:t>
            </a:r>
            <a:r>
              <a:rPr sz="2500" spc="-35" dirty="0">
                <a:latin typeface="Arial Narrow"/>
                <a:cs typeface="Arial Narrow"/>
              </a:rPr>
              <a:t>c</a:t>
            </a:r>
            <a:r>
              <a:rPr sz="2500" spc="80" dirty="0">
                <a:latin typeface="Arial Narrow"/>
                <a:cs typeface="Arial Narrow"/>
              </a:rPr>
              <a:t>king</a:t>
            </a:r>
            <a:r>
              <a:rPr sz="2500" spc="135" dirty="0">
                <a:latin typeface="Arial Narrow"/>
                <a:cs typeface="Arial Narrow"/>
              </a:rPr>
              <a:t> </a:t>
            </a:r>
            <a:r>
              <a:rPr sz="2500" spc="-100" dirty="0">
                <a:latin typeface="Arial Narrow"/>
                <a:cs typeface="Arial Narrow"/>
              </a:rPr>
              <a:t>m</a:t>
            </a:r>
            <a:r>
              <a:rPr sz="2500" spc="215" dirty="0">
                <a:latin typeface="Arial Narrow"/>
                <a:cs typeface="Arial Narrow"/>
              </a:rPr>
              <a:t>y</a:t>
            </a:r>
            <a:r>
              <a:rPr sz="2500" spc="95" dirty="0">
                <a:latin typeface="Arial Narrow"/>
                <a:cs typeface="Arial Narrow"/>
              </a:rPr>
              <a:t> </a:t>
            </a:r>
            <a:r>
              <a:rPr sz="2500" spc="195" dirty="0">
                <a:latin typeface="Arial Narrow"/>
                <a:cs typeface="Arial Narrow"/>
              </a:rPr>
              <a:t>data</a:t>
            </a:r>
            <a:r>
              <a:rPr sz="2500" spc="114" dirty="0">
                <a:latin typeface="Arial Narrow"/>
                <a:cs typeface="Arial Narrow"/>
              </a:rPr>
              <a:t> </a:t>
            </a:r>
            <a:r>
              <a:rPr sz="2500" spc="-15" dirty="0">
                <a:latin typeface="Arial Narrow"/>
                <a:cs typeface="Arial Narrow"/>
              </a:rPr>
              <a:t>has</a:t>
            </a:r>
            <a:r>
              <a:rPr sz="2500" spc="120" dirty="0">
                <a:latin typeface="Arial Narrow"/>
                <a:cs typeface="Arial Narrow"/>
              </a:rPr>
              <a:t> </a:t>
            </a:r>
            <a:r>
              <a:rPr sz="2500" spc="80" dirty="0">
                <a:latin typeface="Arial Narrow"/>
                <a:cs typeface="Arial Narrow"/>
              </a:rPr>
              <a:t>headers</a:t>
            </a:r>
            <a:r>
              <a:rPr sz="2500" spc="130" dirty="0">
                <a:latin typeface="Arial Narrow"/>
                <a:cs typeface="Arial Narrow"/>
              </a:rPr>
              <a:t> </a:t>
            </a:r>
            <a:r>
              <a:rPr sz="2500" spc="45" dirty="0">
                <a:latin typeface="Arial Narrow"/>
                <a:cs typeface="Arial Narrow"/>
              </a:rPr>
              <a:t>the</a:t>
            </a:r>
            <a:r>
              <a:rPr sz="2500" spc="125" dirty="0">
                <a:latin typeface="Arial Narrow"/>
                <a:cs typeface="Arial Narrow"/>
              </a:rPr>
              <a:t> </a:t>
            </a:r>
            <a:r>
              <a:rPr sz="2500" spc="25" dirty="0">
                <a:latin typeface="Arial Narrow"/>
                <a:cs typeface="Arial Narrow"/>
              </a:rPr>
              <a:t>selec</a:t>
            </a:r>
            <a:r>
              <a:rPr sz="2500" spc="5" dirty="0">
                <a:latin typeface="Arial Narrow"/>
                <a:cs typeface="Arial Narrow"/>
              </a:rPr>
              <a:t>t</a:t>
            </a:r>
            <a:r>
              <a:rPr sz="2500" spc="170" dirty="0">
                <a:latin typeface="Arial Narrow"/>
                <a:cs typeface="Arial Narrow"/>
              </a:rPr>
              <a:t>ed</a:t>
            </a:r>
            <a:r>
              <a:rPr sz="2500" spc="125" dirty="0">
                <a:latin typeface="Arial Narrow"/>
                <a:cs typeface="Arial Narrow"/>
              </a:rPr>
              <a:t> </a:t>
            </a:r>
            <a:r>
              <a:rPr sz="2500" spc="65" dirty="0">
                <a:latin typeface="Arial Narrow"/>
                <a:cs typeface="Arial Narrow"/>
              </a:rPr>
              <a:t>t</a:t>
            </a:r>
            <a:r>
              <a:rPr sz="2500" spc="55" dirty="0">
                <a:latin typeface="Arial Narrow"/>
                <a:cs typeface="Arial Narrow"/>
              </a:rPr>
              <a:t>e</a:t>
            </a:r>
            <a:r>
              <a:rPr sz="2500" spc="155" dirty="0">
                <a:latin typeface="Arial Narrow"/>
                <a:cs typeface="Arial Narrow"/>
              </a:rPr>
              <a:t>xt</a:t>
            </a:r>
            <a:r>
              <a:rPr sz="2500" spc="114" dirty="0">
                <a:latin typeface="Arial Narrow"/>
                <a:cs typeface="Arial Narrow"/>
              </a:rPr>
              <a:t> </a:t>
            </a:r>
            <a:r>
              <a:rPr sz="2500" spc="-45" dirty="0">
                <a:latin typeface="Arial Narrow"/>
                <a:cs typeface="Arial Narrow"/>
              </a:rPr>
              <a:t>sho</a:t>
            </a:r>
            <a:r>
              <a:rPr sz="2500" spc="-60" dirty="0">
                <a:latin typeface="Arial Narrow"/>
                <a:cs typeface="Arial Narrow"/>
              </a:rPr>
              <a:t>u</a:t>
            </a:r>
            <a:r>
              <a:rPr sz="2500" spc="150" dirty="0">
                <a:latin typeface="Arial Narrow"/>
                <a:cs typeface="Arial Narrow"/>
              </a:rPr>
              <a:t>ld</a:t>
            </a:r>
            <a:r>
              <a:rPr sz="2500" spc="105" dirty="0">
                <a:latin typeface="Arial Narrow"/>
                <a:cs typeface="Arial Narrow"/>
              </a:rPr>
              <a:t> </a:t>
            </a:r>
            <a:r>
              <a:rPr sz="2500" spc="170" dirty="0">
                <a:latin typeface="Arial Narrow"/>
                <a:cs typeface="Arial Narrow"/>
              </a:rPr>
              <a:t>be</a:t>
            </a:r>
            <a:r>
              <a:rPr sz="2500" spc="114" dirty="0">
                <a:latin typeface="Arial Narrow"/>
                <a:cs typeface="Arial Narrow"/>
              </a:rPr>
              <a:t> </a:t>
            </a:r>
            <a:r>
              <a:rPr sz="2500" spc="225" dirty="0">
                <a:latin typeface="Arial Narrow"/>
                <a:cs typeface="Arial Narrow"/>
              </a:rPr>
              <a:t>a</a:t>
            </a:r>
            <a:r>
              <a:rPr sz="2500" spc="229" dirty="0">
                <a:latin typeface="Arial Narrow"/>
                <a:cs typeface="Arial Narrow"/>
              </a:rPr>
              <a:t>d</a:t>
            </a:r>
            <a:r>
              <a:rPr sz="2500" spc="35" dirty="0">
                <a:latin typeface="Arial Narrow"/>
                <a:cs typeface="Arial Narrow"/>
              </a:rPr>
              <a:t>juste</a:t>
            </a:r>
            <a:r>
              <a:rPr sz="2500" spc="55" dirty="0">
                <a:latin typeface="Arial Narrow"/>
                <a:cs typeface="Arial Narrow"/>
              </a:rPr>
              <a:t>d</a:t>
            </a:r>
            <a:r>
              <a:rPr sz="2500" spc="125" dirty="0">
                <a:latin typeface="Arial Narrow"/>
                <a:cs typeface="Arial Narrow"/>
              </a:rPr>
              <a:t> </a:t>
            </a:r>
            <a:r>
              <a:rPr sz="2500" spc="135" dirty="0">
                <a:latin typeface="Arial Narrow"/>
                <a:cs typeface="Arial Narrow"/>
              </a:rPr>
              <a:t>and</a:t>
            </a:r>
            <a:r>
              <a:rPr sz="2500" spc="120" dirty="0">
                <a:latin typeface="Arial Narrow"/>
                <a:cs typeface="Arial Narrow"/>
              </a:rPr>
              <a:t> </a:t>
            </a:r>
            <a:r>
              <a:rPr sz="2500" spc="50" dirty="0">
                <a:latin typeface="Arial Narrow"/>
                <a:cs typeface="Arial Narrow"/>
              </a:rPr>
              <a:t>So</a:t>
            </a:r>
            <a:r>
              <a:rPr sz="2500" spc="60" dirty="0">
                <a:latin typeface="Arial Narrow"/>
                <a:cs typeface="Arial Narrow"/>
              </a:rPr>
              <a:t>r</a:t>
            </a:r>
            <a:r>
              <a:rPr sz="2500" spc="100" dirty="0">
                <a:latin typeface="Arial Narrow"/>
                <a:cs typeface="Arial Narrow"/>
              </a:rPr>
              <a:t>t</a:t>
            </a:r>
            <a:r>
              <a:rPr sz="2500" spc="130" dirty="0">
                <a:latin typeface="Arial Narrow"/>
                <a:cs typeface="Arial Narrow"/>
              </a:rPr>
              <a:t> </a:t>
            </a:r>
            <a:r>
              <a:rPr sz="2500" spc="105" dirty="0">
                <a:latin typeface="Arial Narrow"/>
                <a:cs typeface="Arial Narrow"/>
              </a:rPr>
              <a:t>b</a:t>
            </a:r>
            <a:r>
              <a:rPr sz="2500" spc="215" dirty="0">
                <a:latin typeface="Arial Narrow"/>
                <a:cs typeface="Arial Narrow"/>
              </a:rPr>
              <a:t>y</a:t>
            </a:r>
            <a:r>
              <a:rPr sz="2500" spc="100" dirty="0">
                <a:latin typeface="Arial Narrow"/>
                <a:cs typeface="Arial Narrow"/>
              </a:rPr>
              <a:t> </a:t>
            </a:r>
            <a:r>
              <a:rPr sz="2500" spc="20" dirty="0">
                <a:latin typeface="Arial Narrow"/>
                <a:cs typeface="Arial Narrow"/>
              </a:rPr>
              <a:t>should</a:t>
            </a:r>
            <a:r>
              <a:rPr sz="2500" spc="135" dirty="0">
                <a:latin typeface="Arial Narrow"/>
                <a:cs typeface="Arial Narrow"/>
              </a:rPr>
              <a:t> </a:t>
            </a:r>
            <a:r>
              <a:rPr sz="2500" spc="85" dirty="0">
                <a:latin typeface="Arial Narrow"/>
                <a:cs typeface="Arial Narrow"/>
              </a:rPr>
              <a:t>l</a:t>
            </a:r>
            <a:r>
              <a:rPr sz="2500" spc="95" dirty="0">
                <a:latin typeface="Arial Narrow"/>
                <a:cs typeface="Arial Narrow"/>
              </a:rPr>
              <a:t>i</a:t>
            </a:r>
            <a:r>
              <a:rPr sz="2500" spc="-50" dirty="0">
                <a:latin typeface="Arial Narrow"/>
                <a:cs typeface="Arial Narrow"/>
              </a:rPr>
              <a:t>st</a:t>
            </a:r>
            <a:r>
              <a:rPr sz="2500" spc="110" dirty="0">
                <a:latin typeface="Arial Narrow"/>
                <a:cs typeface="Arial Narrow"/>
              </a:rPr>
              <a:t> </a:t>
            </a:r>
            <a:r>
              <a:rPr sz="2500" spc="45" dirty="0">
                <a:latin typeface="Arial Narrow"/>
                <a:cs typeface="Arial Narrow"/>
              </a:rPr>
              <a:t>the</a:t>
            </a:r>
            <a:r>
              <a:rPr sz="2500" spc="135" dirty="0">
                <a:latin typeface="Arial Narrow"/>
                <a:cs typeface="Arial Narrow"/>
              </a:rPr>
              <a:t> </a:t>
            </a:r>
            <a:r>
              <a:rPr sz="2500" dirty="0">
                <a:latin typeface="Arial Narrow"/>
                <a:cs typeface="Arial Narrow"/>
              </a:rPr>
              <a:t>colu</a:t>
            </a:r>
            <a:r>
              <a:rPr sz="2500" spc="5" dirty="0">
                <a:latin typeface="Arial Narrow"/>
                <a:cs typeface="Arial Narrow"/>
              </a:rPr>
              <a:t>m</a:t>
            </a:r>
            <a:r>
              <a:rPr sz="2500" spc="-60" dirty="0">
                <a:latin typeface="Arial Narrow"/>
                <a:cs typeface="Arial Narrow"/>
              </a:rPr>
              <a:t>n</a:t>
            </a:r>
            <a:r>
              <a:rPr sz="2500" spc="114" dirty="0">
                <a:latin typeface="Arial Narrow"/>
                <a:cs typeface="Arial Narrow"/>
              </a:rPr>
              <a:t> </a:t>
            </a:r>
            <a:r>
              <a:rPr sz="2500" spc="90" dirty="0">
                <a:latin typeface="Arial Narrow"/>
                <a:cs typeface="Arial Narrow"/>
              </a:rPr>
              <a:t>he</a:t>
            </a:r>
            <a:r>
              <a:rPr sz="2500" spc="95" dirty="0">
                <a:latin typeface="Arial Narrow"/>
                <a:cs typeface="Arial Narrow"/>
              </a:rPr>
              <a:t>a</a:t>
            </a:r>
            <a:r>
              <a:rPr sz="2500" spc="225" dirty="0">
                <a:latin typeface="Arial Narrow"/>
                <a:cs typeface="Arial Narrow"/>
              </a:rPr>
              <a:t>d</a:t>
            </a:r>
            <a:r>
              <a:rPr sz="2500" spc="95" dirty="0">
                <a:latin typeface="Arial Narrow"/>
                <a:cs typeface="Arial Narrow"/>
              </a:rPr>
              <a:t>i</a:t>
            </a:r>
            <a:r>
              <a:rPr sz="2500" spc="-15" dirty="0">
                <a:latin typeface="Arial Narrow"/>
                <a:cs typeface="Arial Narrow"/>
              </a:rPr>
              <a:t>ngs</a:t>
            </a:r>
            <a:r>
              <a:rPr sz="2500" spc="-10" dirty="0">
                <a:latin typeface="Arial Narrow"/>
                <a:cs typeface="Arial Narrow"/>
              </a:rPr>
              <a:t> </a:t>
            </a:r>
            <a:r>
              <a:rPr sz="2500" spc="65" dirty="0">
                <a:latin typeface="Arial Narrow"/>
                <a:cs typeface="Arial Narrow"/>
              </a:rPr>
              <a:t>instea</a:t>
            </a:r>
            <a:r>
              <a:rPr sz="2500" spc="90" dirty="0">
                <a:latin typeface="Arial Narrow"/>
                <a:cs typeface="Arial Narrow"/>
              </a:rPr>
              <a:t>d</a:t>
            </a:r>
            <a:r>
              <a:rPr sz="2500" spc="135" dirty="0">
                <a:latin typeface="Arial Narrow"/>
                <a:cs typeface="Arial Narrow"/>
              </a:rPr>
              <a:t> </a:t>
            </a:r>
            <a:r>
              <a:rPr sz="2500" spc="175" dirty="0">
                <a:latin typeface="Arial Narrow"/>
                <a:cs typeface="Arial Narrow"/>
              </a:rPr>
              <a:t>of</a:t>
            </a:r>
            <a:r>
              <a:rPr sz="2500" spc="200" dirty="0">
                <a:latin typeface="Arial Narrow"/>
                <a:cs typeface="Arial Narrow"/>
              </a:rPr>
              <a:t> </a:t>
            </a:r>
            <a:r>
              <a:rPr sz="2500" spc="45" dirty="0">
                <a:latin typeface="Arial Narrow"/>
                <a:cs typeface="Arial Narrow"/>
              </a:rPr>
              <a:t>the</a:t>
            </a:r>
            <a:r>
              <a:rPr sz="2500" spc="114" dirty="0">
                <a:latin typeface="Arial Narrow"/>
                <a:cs typeface="Arial Narrow"/>
              </a:rPr>
              <a:t> </a:t>
            </a:r>
            <a:r>
              <a:rPr sz="2500" spc="35" dirty="0">
                <a:latin typeface="Arial Narrow"/>
                <a:cs typeface="Arial Narrow"/>
              </a:rPr>
              <a:t>Let</a:t>
            </a:r>
            <a:r>
              <a:rPr sz="2500" spc="10" dirty="0">
                <a:latin typeface="Arial Narrow"/>
                <a:cs typeface="Arial Narrow"/>
              </a:rPr>
              <a:t>t</a:t>
            </a:r>
            <a:r>
              <a:rPr sz="2500" spc="100" dirty="0">
                <a:latin typeface="Arial Narrow"/>
                <a:cs typeface="Arial Narrow"/>
              </a:rPr>
              <a:t>e</a:t>
            </a:r>
            <a:r>
              <a:rPr sz="2500" spc="-45" dirty="0">
                <a:latin typeface="Arial Narrow"/>
                <a:cs typeface="Arial Narrow"/>
              </a:rPr>
              <a:t>r</a:t>
            </a:r>
            <a:r>
              <a:rPr sz="2500" spc="-25" dirty="0">
                <a:latin typeface="Arial Narrow"/>
                <a:cs typeface="Arial Narrow"/>
              </a:rPr>
              <a:t>.</a:t>
            </a:r>
            <a:r>
              <a:rPr sz="2500" spc="140" dirty="0">
                <a:latin typeface="Arial Narrow"/>
                <a:cs typeface="Arial Narrow"/>
              </a:rPr>
              <a:t> </a:t>
            </a:r>
            <a:r>
              <a:rPr sz="2500" spc="20" dirty="0">
                <a:latin typeface="Arial Narrow"/>
                <a:cs typeface="Arial Narrow"/>
              </a:rPr>
              <a:t>Exa</a:t>
            </a:r>
            <a:r>
              <a:rPr sz="2500" spc="35" dirty="0">
                <a:latin typeface="Arial Narrow"/>
                <a:cs typeface="Arial Narrow"/>
              </a:rPr>
              <a:t>m</a:t>
            </a:r>
            <a:r>
              <a:rPr sz="2500" spc="225" dirty="0">
                <a:latin typeface="Arial Narrow"/>
                <a:cs typeface="Arial Narrow"/>
              </a:rPr>
              <a:t>p</a:t>
            </a:r>
            <a:r>
              <a:rPr sz="2500" spc="95" dirty="0">
                <a:latin typeface="Arial Narrow"/>
                <a:cs typeface="Arial Narrow"/>
              </a:rPr>
              <a:t>l</a:t>
            </a:r>
            <a:r>
              <a:rPr sz="2500" spc="30" dirty="0">
                <a:latin typeface="Arial Narrow"/>
                <a:cs typeface="Arial Narrow"/>
              </a:rPr>
              <a:t>e:</a:t>
            </a:r>
            <a:r>
              <a:rPr sz="2500" spc="114" dirty="0">
                <a:latin typeface="Arial Narrow"/>
                <a:cs typeface="Arial Narrow"/>
              </a:rPr>
              <a:t> </a:t>
            </a:r>
            <a:r>
              <a:rPr sz="2500" dirty="0">
                <a:latin typeface="Arial Narrow"/>
                <a:cs typeface="Arial Narrow"/>
              </a:rPr>
              <a:t>Costume</a:t>
            </a:r>
            <a:r>
              <a:rPr sz="2500" spc="135" dirty="0">
                <a:latin typeface="Arial Narrow"/>
                <a:cs typeface="Arial Narrow"/>
              </a:rPr>
              <a:t> </a:t>
            </a:r>
            <a:r>
              <a:rPr sz="2500" spc="65" dirty="0">
                <a:latin typeface="Arial Narrow"/>
                <a:cs typeface="Arial Narrow"/>
              </a:rPr>
              <a:t>instea</a:t>
            </a:r>
            <a:r>
              <a:rPr sz="2500" spc="90" dirty="0">
                <a:latin typeface="Arial Narrow"/>
                <a:cs typeface="Arial Narrow"/>
              </a:rPr>
              <a:t>d</a:t>
            </a:r>
            <a:r>
              <a:rPr sz="2500" spc="135" dirty="0">
                <a:latin typeface="Arial Narrow"/>
                <a:cs typeface="Arial Narrow"/>
              </a:rPr>
              <a:t> </a:t>
            </a:r>
            <a:r>
              <a:rPr sz="2500" spc="175" dirty="0">
                <a:latin typeface="Arial Narrow"/>
                <a:cs typeface="Arial Narrow"/>
              </a:rPr>
              <a:t>of</a:t>
            </a:r>
            <a:r>
              <a:rPr sz="2500" spc="200" dirty="0">
                <a:latin typeface="Arial Narrow"/>
                <a:cs typeface="Arial Narrow"/>
              </a:rPr>
              <a:t> </a:t>
            </a:r>
            <a:r>
              <a:rPr sz="2500" spc="90" dirty="0">
                <a:latin typeface="Arial Narrow"/>
                <a:cs typeface="Arial Narrow"/>
              </a:rPr>
              <a:t>Co</a:t>
            </a:r>
            <a:r>
              <a:rPr sz="2500" spc="35" dirty="0">
                <a:latin typeface="Arial Narrow"/>
                <a:cs typeface="Arial Narrow"/>
              </a:rPr>
              <a:t>l</a:t>
            </a:r>
            <a:r>
              <a:rPr sz="2500" spc="-55" dirty="0">
                <a:latin typeface="Arial Narrow"/>
                <a:cs typeface="Arial Narrow"/>
              </a:rPr>
              <a:t>umn</a:t>
            </a:r>
            <a:r>
              <a:rPr sz="2500" spc="-25" dirty="0">
                <a:latin typeface="Arial Narrow"/>
                <a:cs typeface="Arial Narrow"/>
              </a:rPr>
              <a:t> </a:t>
            </a:r>
            <a:r>
              <a:rPr sz="2500" spc="60" dirty="0">
                <a:latin typeface="Arial Narrow"/>
                <a:cs typeface="Arial Narrow"/>
              </a:rPr>
              <a:t>A.</a:t>
            </a:r>
            <a:endParaRPr sz="2500">
              <a:latin typeface="Arial Narrow"/>
              <a:cs typeface="Arial Narrow"/>
            </a:endParaRPr>
          </a:p>
          <a:p>
            <a:pPr marL="332740" indent="-320040">
              <a:lnSpc>
                <a:spcPct val="100000"/>
              </a:lnSpc>
              <a:spcBef>
                <a:spcPts val="35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3375" algn="l"/>
              </a:tabLst>
            </a:pPr>
            <a:r>
              <a:rPr sz="2500" spc="50" dirty="0">
                <a:latin typeface="Arial Narrow"/>
                <a:cs typeface="Arial Narrow"/>
              </a:rPr>
              <a:t>So</a:t>
            </a:r>
            <a:r>
              <a:rPr sz="2500" spc="65" dirty="0">
                <a:latin typeface="Arial Narrow"/>
                <a:cs typeface="Arial Narrow"/>
              </a:rPr>
              <a:t>r</a:t>
            </a:r>
            <a:r>
              <a:rPr sz="2500" spc="100" dirty="0">
                <a:latin typeface="Arial Narrow"/>
                <a:cs typeface="Arial Narrow"/>
              </a:rPr>
              <a:t>t</a:t>
            </a:r>
            <a:r>
              <a:rPr sz="2500" spc="125" dirty="0">
                <a:latin typeface="Arial Narrow"/>
                <a:cs typeface="Arial Narrow"/>
              </a:rPr>
              <a:t> </a:t>
            </a:r>
            <a:r>
              <a:rPr sz="2500" spc="105" dirty="0">
                <a:latin typeface="Arial Narrow"/>
                <a:cs typeface="Arial Narrow"/>
              </a:rPr>
              <a:t>b</a:t>
            </a:r>
            <a:r>
              <a:rPr sz="2500" spc="95" dirty="0">
                <a:latin typeface="Arial Narrow"/>
                <a:cs typeface="Arial Narrow"/>
              </a:rPr>
              <a:t>y:</a:t>
            </a:r>
            <a:r>
              <a:rPr sz="2500" spc="100" dirty="0">
                <a:latin typeface="Arial Narrow"/>
                <a:cs typeface="Arial Narrow"/>
              </a:rPr>
              <a:t> </a:t>
            </a:r>
            <a:r>
              <a:rPr sz="2500" spc="10" dirty="0">
                <a:latin typeface="Arial Narrow"/>
                <a:cs typeface="Arial Narrow"/>
              </a:rPr>
              <a:t>P</a:t>
            </a:r>
            <a:r>
              <a:rPr sz="2500" spc="-50" dirty="0">
                <a:latin typeface="Arial Narrow"/>
                <a:cs typeface="Arial Narrow"/>
              </a:rPr>
              <a:t>r</a:t>
            </a:r>
            <a:r>
              <a:rPr sz="2500" spc="135" dirty="0">
                <a:latin typeface="Arial Narrow"/>
                <a:cs typeface="Arial Narrow"/>
              </a:rPr>
              <a:t>ofit</a:t>
            </a:r>
            <a:r>
              <a:rPr sz="2500" spc="125" dirty="0">
                <a:latin typeface="Arial Narrow"/>
                <a:cs typeface="Arial Narrow"/>
              </a:rPr>
              <a:t> </a:t>
            </a:r>
            <a:r>
              <a:rPr sz="2500" spc="10" dirty="0">
                <a:latin typeface="Arial Narrow"/>
                <a:cs typeface="Arial Narrow"/>
              </a:rPr>
              <a:t>(Column</a:t>
            </a:r>
            <a:r>
              <a:rPr sz="2500" spc="135" dirty="0">
                <a:latin typeface="Arial Narrow"/>
                <a:cs typeface="Arial Narrow"/>
              </a:rPr>
              <a:t> </a:t>
            </a:r>
            <a:r>
              <a:rPr sz="2500" spc="-105" dirty="0">
                <a:latin typeface="Arial Narrow"/>
                <a:cs typeface="Arial Narrow"/>
              </a:rPr>
              <a:t>L)</a:t>
            </a:r>
            <a:endParaRPr sz="2500">
              <a:latin typeface="Arial Narrow"/>
              <a:cs typeface="Arial Narrow"/>
            </a:endParaRPr>
          </a:p>
          <a:p>
            <a:pPr marL="332740" indent="-320040">
              <a:lnSpc>
                <a:spcPct val="100000"/>
              </a:lnSpc>
              <a:spcBef>
                <a:spcPts val="39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3375" algn="l"/>
              </a:tabLst>
            </a:pPr>
            <a:r>
              <a:rPr sz="2500" spc="50" dirty="0">
                <a:latin typeface="Arial Narrow"/>
                <a:cs typeface="Arial Narrow"/>
              </a:rPr>
              <a:t>So</a:t>
            </a:r>
            <a:r>
              <a:rPr sz="2500" spc="65" dirty="0">
                <a:latin typeface="Arial Narrow"/>
                <a:cs typeface="Arial Narrow"/>
              </a:rPr>
              <a:t>r</a:t>
            </a:r>
            <a:r>
              <a:rPr sz="2500" spc="100" dirty="0">
                <a:latin typeface="Arial Narrow"/>
                <a:cs typeface="Arial Narrow"/>
              </a:rPr>
              <a:t>t</a:t>
            </a:r>
            <a:r>
              <a:rPr sz="2500" spc="130" dirty="0">
                <a:latin typeface="Arial Narrow"/>
                <a:cs typeface="Arial Narrow"/>
              </a:rPr>
              <a:t> </a:t>
            </a:r>
            <a:r>
              <a:rPr sz="2500" spc="5" dirty="0">
                <a:latin typeface="Arial Narrow"/>
                <a:cs typeface="Arial Narrow"/>
              </a:rPr>
              <a:t>on:</a:t>
            </a:r>
            <a:r>
              <a:rPr sz="2500" spc="125" dirty="0">
                <a:latin typeface="Arial Narrow"/>
                <a:cs typeface="Arial Narrow"/>
              </a:rPr>
              <a:t> </a:t>
            </a:r>
            <a:r>
              <a:rPr sz="2500" spc="110" dirty="0">
                <a:latin typeface="Arial Narrow"/>
                <a:cs typeface="Arial Narrow"/>
              </a:rPr>
              <a:t>le</a:t>
            </a:r>
            <a:r>
              <a:rPr sz="2500" spc="175" dirty="0">
                <a:latin typeface="Arial Narrow"/>
                <a:cs typeface="Arial Narrow"/>
              </a:rPr>
              <a:t>a</a:t>
            </a:r>
            <a:r>
              <a:rPr sz="2500" spc="10" dirty="0">
                <a:latin typeface="Arial Narrow"/>
                <a:cs typeface="Arial Narrow"/>
              </a:rPr>
              <a:t>v</a:t>
            </a:r>
            <a:r>
              <a:rPr sz="2500" spc="100" dirty="0">
                <a:latin typeface="Arial Narrow"/>
                <a:cs typeface="Arial Narrow"/>
              </a:rPr>
              <a:t>e</a:t>
            </a:r>
            <a:r>
              <a:rPr sz="2500" spc="114" dirty="0">
                <a:latin typeface="Arial Narrow"/>
                <a:cs typeface="Arial Narrow"/>
              </a:rPr>
              <a:t> </a:t>
            </a:r>
            <a:r>
              <a:rPr sz="2500" spc="20" dirty="0">
                <a:latin typeface="Arial Narrow"/>
                <a:cs typeface="Arial Narrow"/>
              </a:rPr>
              <a:t>as</a:t>
            </a:r>
            <a:r>
              <a:rPr sz="2500" spc="114" dirty="0">
                <a:latin typeface="Arial Narrow"/>
                <a:cs typeface="Arial Narrow"/>
              </a:rPr>
              <a:t> </a:t>
            </a:r>
            <a:r>
              <a:rPr sz="2500" spc="15" dirty="0">
                <a:latin typeface="Arial Narrow"/>
                <a:cs typeface="Arial Narrow"/>
              </a:rPr>
              <a:t>v</a:t>
            </a:r>
            <a:r>
              <a:rPr sz="2500" spc="225" dirty="0">
                <a:latin typeface="Arial Narrow"/>
                <a:cs typeface="Arial Narrow"/>
              </a:rPr>
              <a:t>a</a:t>
            </a:r>
            <a:r>
              <a:rPr sz="2500" spc="95" dirty="0">
                <a:latin typeface="Arial Narrow"/>
                <a:cs typeface="Arial Narrow"/>
              </a:rPr>
              <a:t>l</a:t>
            </a:r>
            <a:r>
              <a:rPr sz="2500" spc="-55" dirty="0">
                <a:latin typeface="Arial Narrow"/>
                <a:cs typeface="Arial Narrow"/>
              </a:rPr>
              <a:t>ues</a:t>
            </a:r>
            <a:endParaRPr sz="2500">
              <a:latin typeface="Arial Narrow"/>
              <a:cs typeface="Arial Narrow"/>
            </a:endParaRPr>
          </a:p>
          <a:p>
            <a:pPr marL="332740" indent="-320040">
              <a:lnSpc>
                <a:spcPct val="100000"/>
              </a:lnSpc>
              <a:spcBef>
                <a:spcPts val="40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3375" algn="l"/>
              </a:tabLst>
            </a:pPr>
            <a:r>
              <a:rPr sz="2500" spc="155" dirty="0">
                <a:latin typeface="Arial Narrow"/>
                <a:cs typeface="Arial Narrow"/>
              </a:rPr>
              <a:t>Order:</a:t>
            </a:r>
            <a:r>
              <a:rPr sz="2500" spc="135" dirty="0">
                <a:latin typeface="Arial Narrow"/>
                <a:cs typeface="Arial Narrow"/>
              </a:rPr>
              <a:t> </a:t>
            </a:r>
            <a:r>
              <a:rPr sz="2500" spc="95" dirty="0">
                <a:latin typeface="Arial Narrow"/>
                <a:cs typeface="Arial Narrow"/>
              </a:rPr>
              <a:t>Lar</a:t>
            </a:r>
            <a:r>
              <a:rPr sz="2500" spc="65" dirty="0">
                <a:latin typeface="Arial Narrow"/>
                <a:cs typeface="Arial Narrow"/>
              </a:rPr>
              <a:t>g</a:t>
            </a:r>
            <a:r>
              <a:rPr sz="2500" dirty="0">
                <a:latin typeface="Arial Narrow"/>
                <a:cs typeface="Arial Narrow"/>
              </a:rPr>
              <a:t>est</a:t>
            </a:r>
            <a:r>
              <a:rPr sz="2500" spc="110" dirty="0">
                <a:latin typeface="Arial Narrow"/>
                <a:cs typeface="Arial Narrow"/>
              </a:rPr>
              <a:t> </a:t>
            </a:r>
            <a:r>
              <a:rPr sz="2500" spc="100" dirty="0">
                <a:latin typeface="Arial Narrow"/>
                <a:cs typeface="Arial Narrow"/>
              </a:rPr>
              <a:t>to</a:t>
            </a:r>
            <a:r>
              <a:rPr sz="2500" spc="125" dirty="0">
                <a:latin typeface="Arial Narrow"/>
                <a:cs typeface="Arial Narrow"/>
              </a:rPr>
              <a:t> </a:t>
            </a:r>
            <a:r>
              <a:rPr sz="2500" spc="15" dirty="0">
                <a:latin typeface="Arial Narrow"/>
                <a:cs typeface="Arial Narrow"/>
              </a:rPr>
              <a:t>Sma</a:t>
            </a:r>
            <a:r>
              <a:rPr sz="2500" spc="85" dirty="0">
                <a:latin typeface="Arial Narrow"/>
                <a:cs typeface="Arial Narrow"/>
              </a:rPr>
              <a:t>l</a:t>
            </a:r>
            <a:r>
              <a:rPr sz="2500" spc="95" dirty="0">
                <a:latin typeface="Arial Narrow"/>
                <a:cs typeface="Arial Narrow"/>
              </a:rPr>
              <a:t>l</a:t>
            </a:r>
            <a:r>
              <a:rPr sz="2500" dirty="0">
                <a:latin typeface="Arial Narrow"/>
                <a:cs typeface="Arial Narrow"/>
              </a:rPr>
              <a:t>est</a:t>
            </a:r>
            <a:r>
              <a:rPr sz="2500" spc="110" dirty="0">
                <a:latin typeface="Arial Narrow"/>
                <a:cs typeface="Arial Narrow"/>
              </a:rPr>
              <a:t> </a:t>
            </a:r>
            <a:r>
              <a:rPr sz="2500" spc="50" dirty="0">
                <a:latin typeface="Arial Narrow"/>
                <a:cs typeface="Arial Narrow"/>
              </a:rPr>
              <a:t>(descend</a:t>
            </a:r>
            <a:r>
              <a:rPr sz="2500" spc="25" dirty="0">
                <a:latin typeface="Arial Narrow"/>
                <a:cs typeface="Arial Narrow"/>
              </a:rPr>
              <a:t>i</a:t>
            </a:r>
            <a:r>
              <a:rPr sz="2500" spc="55" dirty="0">
                <a:latin typeface="Arial Narrow"/>
                <a:cs typeface="Arial Narrow"/>
              </a:rPr>
              <a:t>ng)</a:t>
            </a:r>
            <a:endParaRPr sz="2500">
              <a:latin typeface="Arial Narrow"/>
              <a:cs typeface="Arial Narrow"/>
            </a:endParaRPr>
          </a:p>
          <a:p>
            <a:pPr marL="332740" indent="-320040">
              <a:lnSpc>
                <a:spcPct val="100000"/>
              </a:lnSpc>
              <a:spcBef>
                <a:spcPts val="400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3375" algn="l"/>
              </a:tabLst>
            </a:pPr>
            <a:r>
              <a:rPr sz="2500" spc="85" dirty="0">
                <a:latin typeface="Arial Narrow"/>
                <a:cs typeface="Arial Narrow"/>
              </a:rPr>
              <a:t>C</a:t>
            </a:r>
            <a:r>
              <a:rPr sz="2500" spc="30" dirty="0">
                <a:latin typeface="Arial Narrow"/>
                <a:cs typeface="Arial Narrow"/>
              </a:rPr>
              <a:t>l</a:t>
            </a:r>
            <a:r>
              <a:rPr sz="2500" spc="-5" dirty="0">
                <a:latin typeface="Arial Narrow"/>
                <a:cs typeface="Arial Narrow"/>
              </a:rPr>
              <a:t>i</a:t>
            </a:r>
            <a:r>
              <a:rPr sz="2500" spc="60" dirty="0">
                <a:latin typeface="Arial Narrow"/>
                <a:cs typeface="Arial Narrow"/>
              </a:rPr>
              <a:t>ck</a:t>
            </a:r>
            <a:r>
              <a:rPr sz="2500" spc="114" dirty="0">
                <a:latin typeface="Arial Narrow"/>
                <a:cs typeface="Arial Narrow"/>
              </a:rPr>
              <a:t> </a:t>
            </a:r>
            <a:r>
              <a:rPr sz="2500" spc="45" dirty="0">
                <a:latin typeface="Arial Narrow"/>
                <a:cs typeface="Arial Narrow"/>
              </a:rPr>
              <a:t>ok.</a:t>
            </a:r>
            <a:endParaRPr sz="2500">
              <a:latin typeface="Arial Narrow"/>
              <a:cs typeface="Arial Narrow"/>
            </a:endParaRPr>
          </a:p>
          <a:p>
            <a:pPr marL="332740" marR="819150" indent="-320040">
              <a:lnSpc>
                <a:spcPts val="2700"/>
              </a:lnSpc>
              <a:spcBef>
                <a:spcPts val="73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3375" algn="l"/>
              </a:tabLst>
            </a:pPr>
            <a:r>
              <a:rPr sz="2500" spc="-204" dirty="0">
                <a:latin typeface="Arial Narrow"/>
                <a:cs typeface="Arial Narrow"/>
              </a:rPr>
              <a:t>Y</a:t>
            </a:r>
            <a:r>
              <a:rPr sz="2500" spc="65" dirty="0">
                <a:latin typeface="Arial Narrow"/>
                <a:cs typeface="Arial Narrow"/>
              </a:rPr>
              <a:t>our</a:t>
            </a:r>
            <a:r>
              <a:rPr sz="2500" spc="130" dirty="0">
                <a:latin typeface="Arial Narrow"/>
                <a:cs typeface="Arial Narrow"/>
              </a:rPr>
              <a:t> </a:t>
            </a:r>
            <a:r>
              <a:rPr sz="2500" spc="120" dirty="0">
                <a:latin typeface="Arial Narrow"/>
                <a:cs typeface="Arial Narrow"/>
              </a:rPr>
              <a:t>sprea</a:t>
            </a:r>
            <a:r>
              <a:rPr sz="2500" spc="140" dirty="0">
                <a:latin typeface="Arial Narrow"/>
                <a:cs typeface="Arial Narrow"/>
              </a:rPr>
              <a:t>d</a:t>
            </a:r>
            <a:r>
              <a:rPr sz="2500" spc="10" dirty="0">
                <a:latin typeface="Arial Narrow"/>
                <a:cs typeface="Arial Narrow"/>
              </a:rPr>
              <a:t>sheet</a:t>
            </a:r>
            <a:r>
              <a:rPr sz="2500" spc="135" dirty="0">
                <a:latin typeface="Arial Narrow"/>
                <a:cs typeface="Arial Narrow"/>
              </a:rPr>
              <a:t> </a:t>
            </a:r>
            <a:r>
              <a:rPr sz="2500" spc="20" dirty="0">
                <a:latin typeface="Arial Narrow"/>
                <a:cs typeface="Arial Narrow"/>
              </a:rPr>
              <a:t>should</a:t>
            </a:r>
            <a:r>
              <a:rPr sz="2500" spc="135" dirty="0">
                <a:latin typeface="Arial Narrow"/>
                <a:cs typeface="Arial Narrow"/>
              </a:rPr>
              <a:t> </a:t>
            </a:r>
            <a:r>
              <a:rPr sz="2500" spc="20" dirty="0">
                <a:latin typeface="Arial Narrow"/>
                <a:cs typeface="Arial Narrow"/>
              </a:rPr>
              <a:t>n</a:t>
            </a:r>
            <a:r>
              <a:rPr sz="2500" spc="-55" dirty="0">
                <a:latin typeface="Arial Narrow"/>
                <a:cs typeface="Arial Narrow"/>
              </a:rPr>
              <a:t>o</a:t>
            </a:r>
            <a:r>
              <a:rPr sz="2500" spc="175" dirty="0">
                <a:latin typeface="Arial Narrow"/>
                <a:cs typeface="Arial Narrow"/>
              </a:rPr>
              <a:t>w</a:t>
            </a:r>
            <a:r>
              <a:rPr sz="2500" spc="114" dirty="0">
                <a:latin typeface="Arial Narrow"/>
                <a:cs typeface="Arial Narrow"/>
              </a:rPr>
              <a:t> </a:t>
            </a:r>
            <a:r>
              <a:rPr sz="2500" spc="170" dirty="0">
                <a:latin typeface="Arial Narrow"/>
                <a:cs typeface="Arial Narrow"/>
              </a:rPr>
              <a:t>be</a:t>
            </a:r>
            <a:r>
              <a:rPr sz="2500" spc="114" dirty="0">
                <a:latin typeface="Arial Narrow"/>
                <a:cs typeface="Arial Narrow"/>
              </a:rPr>
              <a:t> </a:t>
            </a:r>
            <a:r>
              <a:rPr sz="2500" spc="20" dirty="0">
                <a:latin typeface="Arial Narrow"/>
                <a:cs typeface="Arial Narrow"/>
              </a:rPr>
              <a:t>so</a:t>
            </a:r>
            <a:r>
              <a:rPr sz="2500" spc="50" dirty="0">
                <a:latin typeface="Arial Narrow"/>
                <a:cs typeface="Arial Narrow"/>
              </a:rPr>
              <a:t>r</a:t>
            </a:r>
            <a:r>
              <a:rPr sz="2500" spc="140" dirty="0">
                <a:latin typeface="Arial Narrow"/>
                <a:cs typeface="Arial Narrow"/>
              </a:rPr>
              <a:t>ted</a:t>
            </a:r>
            <a:r>
              <a:rPr sz="2500" spc="135" dirty="0">
                <a:latin typeface="Arial Narrow"/>
                <a:cs typeface="Arial Narrow"/>
              </a:rPr>
              <a:t> </a:t>
            </a:r>
            <a:r>
              <a:rPr sz="2500" dirty="0">
                <a:latin typeface="Arial Narrow"/>
                <a:cs typeface="Arial Narrow"/>
              </a:rPr>
              <a:t>i</a:t>
            </a:r>
            <a:r>
              <a:rPr sz="2500" spc="20" dirty="0">
                <a:latin typeface="Arial Narrow"/>
                <a:cs typeface="Arial Narrow"/>
              </a:rPr>
              <a:t>n</a:t>
            </a:r>
            <a:r>
              <a:rPr sz="2500" spc="125" dirty="0">
                <a:latin typeface="Arial Narrow"/>
                <a:cs typeface="Arial Narrow"/>
              </a:rPr>
              <a:t> </a:t>
            </a:r>
            <a:r>
              <a:rPr sz="2500" spc="50" dirty="0">
                <a:latin typeface="Arial Narrow"/>
                <a:cs typeface="Arial Narrow"/>
              </a:rPr>
              <a:t>descendi</a:t>
            </a:r>
            <a:r>
              <a:rPr sz="2500" spc="90" dirty="0">
                <a:latin typeface="Arial Narrow"/>
                <a:cs typeface="Arial Narrow"/>
              </a:rPr>
              <a:t>ng</a:t>
            </a:r>
            <a:r>
              <a:rPr sz="2500" spc="45" dirty="0">
                <a:latin typeface="Arial Narrow"/>
                <a:cs typeface="Arial Narrow"/>
              </a:rPr>
              <a:t> </a:t>
            </a:r>
            <a:r>
              <a:rPr sz="2500" spc="40" dirty="0">
                <a:latin typeface="Arial Narrow"/>
                <a:cs typeface="Arial Narrow"/>
              </a:rPr>
              <a:t>numeric</a:t>
            </a:r>
            <a:r>
              <a:rPr sz="2500" spc="50" dirty="0">
                <a:latin typeface="Arial Narrow"/>
                <a:cs typeface="Arial Narrow"/>
              </a:rPr>
              <a:t>a</a:t>
            </a:r>
            <a:r>
              <a:rPr sz="2500" spc="90" dirty="0">
                <a:latin typeface="Arial Narrow"/>
                <a:cs typeface="Arial Narrow"/>
              </a:rPr>
              <a:t>l</a:t>
            </a:r>
            <a:r>
              <a:rPr sz="2500" spc="140" dirty="0">
                <a:latin typeface="Arial Narrow"/>
                <a:cs typeface="Arial Narrow"/>
              </a:rPr>
              <a:t> order</a:t>
            </a:r>
            <a:r>
              <a:rPr sz="2500" spc="114" dirty="0">
                <a:latin typeface="Arial Narrow"/>
                <a:cs typeface="Arial Narrow"/>
              </a:rPr>
              <a:t> </a:t>
            </a:r>
            <a:r>
              <a:rPr sz="2500" spc="110" dirty="0">
                <a:latin typeface="Arial Narrow"/>
                <a:cs typeface="Arial Narrow"/>
              </a:rPr>
              <a:t>b</a:t>
            </a:r>
            <a:r>
              <a:rPr sz="2500" spc="215" dirty="0">
                <a:latin typeface="Arial Narrow"/>
                <a:cs typeface="Arial Narrow"/>
              </a:rPr>
              <a:t>y</a:t>
            </a:r>
            <a:r>
              <a:rPr sz="2500" spc="114" dirty="0">
                <a:latin typeface="Arial Narrow"/>
                <a:cs typeface="Arial Narrow"/>
              </a:rPr>
              <a:t> </a:t>
            </a:r>
            <a:r>
              <a:rPr sz="2500" spc="10" dirty="0">
                <a:latin typeface="Arial Narrow"/>
                <a:cs typeface="Arial Narrow"/>
              </a:rPr>
              <a:t>P</a:t>
            </a:r>
            <a:r>
              <a:rPr sz="2500" spc="-50" dirty="0">
                <a:latin typeface="Arial Narrow"/>
                <a:cs typeface="Arial Narrow"/>
              </a:rPr>
              <a:t>r</a:t>
            </a:r>
            <a:r>
              <a:rPr sz="2500" spc="105" dirty="0">
                <a:latin typeface="Arial Narrow"/>
                <a:cs typeface="Arial Narrow"/>
              </a:rPr>
              <a:t>ofit.</a:t>
            </a:r>
            <a:endParaRPr sz="2500">
              <a:latin typeface="Arial Narrow"/>
              <a:cs typeface="Arial Narrow"/>
            </a:endParaRPr>
          </a:p>
          <a:p>
            <a:pPr marL="332740" indent="-320040">
              <a:lnSpc>
                <a:spcPct val="100000"/>
              </a:lnSpc>
              <a:spcBef>
                <a:spcPts val="370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3375" algn="l"/>
              </a:tabLst>
            </a:pPr>
            <a:r>
              <a:rPr sz="2500" b="1" spc="55" dirty="0">
                <a:latin typeface="Arial Narrow"/>
                <a:cs typeface="Arial Narrow"/>
              </a:rPr>
              <a:t>Sa</a:t>
            </a:r>
            <a:r>
              <a:rPr sz="2500" b="1" spc="25" dirty="0">
                <a:latin typeface="Arial Narrow"/>
                <a:cs typeface="Arial Narrow"/>
              </a:rPr>
              <a:t>v</a:t>
            </a:r>
            <a:r>
              <a:rPr sz="2500" b="1" spc="45" dirty="0">
                <a:latin typeface="Arial Narrow"/>
                <a:cs typeface="Arial Narrow"/>
              </a:rPr>
              <a:t>e</a:t>
            </a:r>
            <a:r>
              <a:rPr sz="2500" b="1" spc="100" dirty="0">
                <a:latin typeface="Arial Narrow"/>
                <a:cs typeface="Arial Narrow"/>
              </a:rPr>
              <a:t> </a:t>
            </a:r>
            <a:r>
              <a:rPr sz="2500" b="1" spc="45" dirty="0">
                <a:latin typeface="Arial Narrow"/>
                <a:cs typeface="Arial Narrow"/>
              </a:rPr>
              <a:t>as</a:t>
            </a:r>
            <a:r>
              <a:rPr sz="2500" b="1" spc="90" dirty="0">
                <a:latin typeface="Arial Narrow"/>
                <a:cs typeface="Arial Narrow"/>
              </a:rPr>
              <a:t> </a:t>
            </a:r>
            <a:r>
              <a:rPr sz="2500" b="1" spc="-60" dirty="0">
                <a:latin typeface="Arial Narrow"/>
                <a:cs typeface="Arial Narrow"/>
              </a:rPr>
              <a:t>S</a:t>
            </a:r>
            <a:r>
              <a:rPr sz="2500" b="1" spc="-65" dirty="0">
                <a:latin typeface="Arial Narrow"/>
                <a:cs typeface="Arial Narrow"/>
              </a:rPr>
              <a:t>o</a:t>
            </a:r>
            <a:r>
              <a:rPr sz="2500" b="1" spc="95" dirty="0">
                <a:latin typeface="Arial Narrow"/>
                <a:cs typeface="Arial Narrow"/>
              </a:rPr>
              <a:t>r</a:t>
            </a:r>
            <a:r>
              <a:rPr sz="2500" b="1" spc="25" dirty="0">
                <a:latin typeface="Arial Narrow"/>
                <a:cs typeface="Arial Narrow"/>
              </a:rPr>
              <a:t>ti</a:t>
            </a:r>
            <a:r>
              <a:rPr sz="2500" b="1" spc="40" dirty="0">
                <a:latin typeface="Arial Narrow"/>
                <a:cs typeface="Arial Narrow"/>
              </a:rPr>
              <a:t>n</a:t>
            </a:r>
            <a:r>
              <a:rPr sz="2500" b="1" spc="60" dirty="0">
                <a:latin typeface="Arial Narrow"/>
                <a:cs typeface="Arial Narrow"/>
              </a:rPr>
              <a:t>g</a:t>
            </a:r>
            <a:r>
              <a:rPr sz="2500" b="1" spc="120" dirty="0">
                <a:latin typeface="Arial Narrow"/>
                <a:cs typeface="Arial Narrow"/>
              </a:rPr>
              <a:t> </a:t>
            </a:r>
            <a:r>
              <a:rPr sz="2500" b="1" spc="-105" dirty="0">
                <a:latin typeface="Arial Narrow"/>
                <a:cs typeface="Arial Narrow"/>
              </a:rPr>
              <a:t>R</a:t>
            </a:r>
            <a:r>
              <a:rPr sz="2500" b="1" spc="10" dirty="0">
                <a:latin typeface="Arial Narrow"/>
                <a:cs typeface="Arial Narrow"/>
              </a:rPr>
              <a:t>ecor</a:t>
            </a:r>
            <a:r>
              <a:rPr sz="2500" b="1" spc="-5" dirty="0">
                <a:latin typeface="Arial Narrow"/>
                <a:cs typeface="Arial Narrow"/>
              </a:rPr>
              <a:t>d</a:t>
            </a:r>
            <a:r>
              <a:rPr sz="2500" b="1" spc="-80" dirty="0">
                <a:latin typeface="Arial Narrow"/>
                <a:cs typeface="Arial Narrow"/>
              </a:rPr>
              <a:t>s</a:t>
            </a:r>
            <a:r>
              <a:rPr sz="2500" b="1" spc="110" dirty="0">
                <a:latin typeface="Arial Narrow"/>
                <a:cs typeface="Arial Narrow"/>
              </a:rPr>
              <a:t> </a:t>
            </a:r>
            <a:r>
              <a:rPr sz="2500" b="1" spc="-45" dirty="0">
                <a:latin typeface="Arial Narrow"/>
                <a:cs typeface="Arial Narrow"/>
              </a:rPr>
              <a:t>P</a:t>
            </a:r>
            <a:r>
              <a:rPr sz="2500" b="1" spc="-35" dirty="0">
                <a:latin typeface="Arial Narrow"/>
                <a:cs typeface="Arial Narrow"/>
              </a:rPr>
              <a:t>r</a:t>
            </a:r>
            <a:r>
              <a:rPr sz="2500" b="1" spc="100" dirty="0">
                <a:latin typeface="Arial Narrow"/>
                <a:cs typeface="Arial Narrow"/>
              </a:rPr>
              <a:t>o</a:t>
            </a:r>
            <a:r>
              <a:rPr sz="2500" b="1" spc="40" dirty="0">
                <a:latin typeface="Arial Narrow"/>
                <a:cs typeface="Arial Narrow"/>
              </a:rPr>
              <a:t>f</a:t>
            </a:r>
            <a:r>
              <a:rPr sz="2500" b="1" spc="15" dirty="0">
                <a:latin typeface="Arial Narrow"/>
                <a:cs typeface="Arial Narrow"/>
              </a:rPr>
              <a:t>it</a:t>
            </a:r>
            <a:r>
              <a:rPr sz="2500" b="1" spc="130" dirty="0">
                <a:latin typeface="Arial Narrow"/>
                <a:cs typeface="Arial Narrow"/>
              </a:rPr>
              <a:t> </a:t>
            </a:r>
            <a:r>
              <a:rPr sz="2500" dirty="0">
                <a:latin typeface="Arial Narrow"/>
                <a:cs typeface="Arial Narrow"/>
              </a:rPr>
              <a:t>i</a:t>
            </a:r>
            <a:r>
              <a:rPr sz="2500" spc="20" dirty="0">
                <a:latin typeface="Arial Narrow"/>
                <a:cs typeface="Arial Narrow"/>
              </a:rPr>
              <a:t>n</a:t>
            </a:r>
            <a:r>
              <a:rPr sz="2500" spc="125" dirty="0">
                <a:latin typeface="Arial Narrow"/>
                <a:cs typeface="Arial Narrow"/>
              </a:rPr>
              <a:t> </a:t>
            </a:r>
            <a:r>
              <a:rPr sz="2500" spc="140" dirty="0">
                <a:latin typeface="Arial Narrow"/>
                <a:cs typeface="Arial Narrow"/>
              </a:rPr>
              <a:t>y</a:t>
            </a:r>
            <a:r>
              <a:rPr sz="2500" spc="65" dirty="0">
                <a:latin typeface="Arial Narrow"/>
                <a:cs typeface="Arial Narrow"/>
              </a:rPr>
              <a:t>our</a:t>
            </a:r>
            <a:r>
              <a:rPr sz="2500" spc="114" dirty="0">
                <a:latin typeface="Arial Narrow"/>
                <a:cs typeface="Arial Narrow"/>
              </a:rPr>
              <a:t> </a:t>
            </a:r>
            <a:r>
              <a:rPr sz="2500" spc="85" dirty="0">
                <a:latin typeface="Arial Narrow"/>
                <a:cs typeface="Arial Narrow"/>
              </a:rPr>
              <a:t>Spreadshee</a:t>
            </a:r>
            <a:r>
              <a:rPr sz="2500" spc="30" dirty="0">
                <a:latin typeface="Arial Narrow"/>
                <a:cs typeface="Arial Narrow"/>
              </a:rPr>
              <a:t>t</a:t>
            </a:r>
            <a:r>
              <a:rPr sz="2500" spc="-195" dirty="0">
                <a:latin typeface="Arial Narrow"/>
                <a:cs typeface="Arial Narrow"/>
              </a:rPr>
              <a:t>s</a:t>
            </a:r>
            <a:r>
              <a:rPr sz="2500" spc="140" dirty="0">
                <a:latin typeface="Arial Narrow"/>
                <a:cs typeface="Arial Narrow"/>
              </a:rPr>
              <a:t> </a:t>
            </a:r>
            <a:r>
              <a:rPr sz="2500" spc="200" dirty="0">
                <a:latin typeface="Arial Narrow"/>
                <a:cs typeface="Arial Narrow"/>
              </a:rPr>
              <a:t>f</a:t>
            </a:r>
            <a:r>
              <a:rPr sz="2500" spc="135" dirty="0">
                <a:latin typeface="Arial Narrow"/>
                <a:cs typeface="Arial Narrow"/>
              </a:rPr>
              <a:t>olde</a:t>
            </a:r>
            <a:r>
              <a:rPr sz="2500" spc="-40" dirty="0">
                <a:latin typeface="Arial Narrow"/>
                <a:cs typeface="Arial Narrow"/>
              </a:rPr>
              <a:t>r</a:t>
            </a:r>
            <a:r>
              <a:rPr sz="2500" spc="-25" dirty="0">
                <a:latin typeface="Arial Narrow"/>
                <a:cs typeface="Arial Narrow"/>
              </a:rPr>
              <a:t>.</a:t>
            </a:r>
            <a:endParaRPr sz="25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</TotalTime>
  <Words>579</Words>
  <Application>Microsoft Office PowerPoint</Application>
  <PresentationFormat>On-screen Show (4:3)</PresentationFormat>
  <Paragraphs>65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Sorting</vt:lpstr>
      <vt:lpstr>Sorting Records</vt:lpstr>
      <vt:lpstr>Sorting Terminology</vt:lpstr>
      <vt:lpstr>Sorting Records (cont)</vt:lpstr>
      <vt:lpstr>Sorting Records (cont)</vt:lpstr>
      <vt:lpstr>PowerPoint Presentation</vt:lpstr>
      <vt:lpstr>Sort Records Again</vt:lpstr>
      <vt:lpstr>Sort Records Again (cont)</vt:lpstr>
      <vt:lpstr>Sorting Records Profit</vt:lpstr>
      <vt:lpstr>3 Files with similar information</vt:lpstr>
      <vt:lpstr>A few reminders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charts in excel</dc:title>
  <dc:creator>mroth</dc:creator>
  <cp:lastModifiedBy>Monica Earl</cp:lastModifiedBy>
  <cp:revision>2</cp:revision>
  <dcterms:created xsi:type="dcterms:W3CDTF">2014-11-06T09:24:18Z</dcterms:created>
  <dcterms:modified xsi:type="dcterms:W3CDTF">2014-11-10T23:20:13Z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2014-03-28T00:00:00Z</vt:filetime>
  </property>
  <property fmtid="{D5CDD505-2E9C-101B-9397-08002B2CF9AE}" pid="3" name="LastSaved">
    <vt:filetime>2014-11-06T00:00:00Z</vt:filetime>
  </property>
</Properties>
</file>