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60" r:id="rId3"/>
    <p:sldId id="256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5A45-7291-4806-AD5C-D1F864F50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8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01BA-F800-493F-8DBB-AC75FF01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31C8-705E-4E63-A644-8815D58FF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B38E-7043-43E8-9A92-170B7B74E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79B9-C8A1-4C8E-88C4-D4DC6B037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7B93-8F7E-40AA-9186-95977F85A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5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094C-CD3E-4278-A9C8-DF1A0488C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6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B28A-BD3A-4330-ACC3-424B30406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28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ACD2-A514-4AC8-AB9A-8BF41FB2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41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AC7-ADC7-4379-AB97-11B2F5D2F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60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6BA14-61DA-4972-A761-3540527EC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BD949-4328-46A3-A0C1-0177A28CF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73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C0B8-1D58-4FE9-9BFF-BB077400C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1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4957-8047-4A45-B2E3-5D0B6EEC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12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C9B9-1143-4E1D-9248-C04999E1E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08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C125-B9D4-4C4F-BC5E-108830F15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84F4-1CB0-48A9-8B7F-617518F59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9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775EA-96C5-487B-B107-763C507EA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8A28-F566-4CE7-A918-7CFFF289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8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2F98-01A5-4690-A5A3-295FF8F4A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66E3-F912-424E-B8B3-C9A4D1B6B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7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C59C-2960-4F69-BD88-68111741F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D835-9349-4E98-A427-FABC13B47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1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AC7FDA-2995-47B8-97D8-DB0927393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544F0FD-709F-4C20-B725-A89F80BC9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1.istockphoto.com/file_thumbview_approve/3199745/2/istockphoto_3199745_computer_virus.jpg&amp;imgrefurl=http://computermaintain.com/?cat=4&amp;usg=__WOoUKpL4lDRWgQSwzfKbRKbrw-U=&amp;h=315&amp;w=380&amp;sz=40&amp;hl=en&amp;start=7&amp;sig2=xssv1--igtvGZb119qKVUw&amp;tbnid=zF5QP9LtTlIB3M:&amp;tbnh=102&amp;tbnw=123&amp;ei=YE5-SfLrH4yYsQPrmrEY&amp;prev=/images?q=Computer+Viruses&amp;gbv=2&amp;hl=en&amp;safe=ac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Alarm%20clock%20problem%20-%20YouTube.wmv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dreamstime.com/computer-virus-bugs-clip-art-thumb3167674&amp;imgrefurl=http://scforum.info/index.php?topic=2269.msg3606;topicseen&amp;usg=___BhzsZ86MdMcCe4_M_PS8IgN21Q=&amp;h=300&amp;w=300&amp;sz=30&amp;hl=en&amp;start=2&amp;sig2=3eHnFwPfakLQxMtsQcxkzg&amp;um=1&amp;tbnid=038-6eYHFEwe3M:&amp;tbnh=116&amp;tbnw=116&amp;ei=705-Sfv8HI3gsAOlu90k&amp;prev=/images?q=Computer+Virus&amp;um=1&amp;hl=en&amp;safe=active&amp;rlz=1T4SUNA_enUS289US29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9"/>
          <p:cNvSpPr>
            <a:spLocks noChangeArrowheads="1" noChangeShapeType="1" noTextEdit="1"/>
          </p:cNvSpPr>
          <p:nvPr/>
        </p:nvSpPr>
        <p:spPr bwMode="auto">
          <a:xfrm rot="-807708">
            <a:off x="1981200" y="2438400"/>
            <a:ext cx="5051425" cy="2238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Computer Viruses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385175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Definitions</a:t>
            </a: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762000"/>
            <a:ext cx="6248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Virus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	A small piece of software that attaches itself to a program on the computer. It can cause serious damage to your computer.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Worm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	A small piece of software that uses computer networks and holes in the network to replicate itself. </a:t>
            </a:r>
          </a:p>
        </p:txBody>
      </p:sp>
      <p:pic>
        <p:nvPicPr>
          <p:cNvPr id="2055" name="Picture 7" descr="istockphoto_3199745_computer_viru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3638"/>
            <a:ext cx="289560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400800" y="914400"/>
            <a:ext cx="1828800" cy="1447800"/>
            <a:chOff x="4176" y="528"/>
            <a:chExt cx="1152" cy="912"/>
          </a:xfrm>
        </p:grpSpPr>
        <p:sp>
          <p:nvSpPr>
            <p:cNvPr id="5126" name="Text Box 8"/>
            <p:cNvSpPr txBox="1">
              <a:spLocks noChangeArrowheads="1"/>
            </p:cNvSpPr>
            <p:nvPr/>
          </p:nvSpPr>
          <p:spPr bwMode="auto">
            <a:xfrm>
              <a:off x="4176" y="528"/>
              <a:ext cx="115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Your computer gets terribly sick!  </a:t>
              </a:r>
              <a:r>
                <a:rPr lang="en-US" b="1">
                  <a:sym typeface="Wingdings" pitchFamily="2" charset="2"/>
                </a:rPr>
                <a:t></a:t>
              </a:r>
              <a:endParaRPr lang="en-US" b="1"/>
            </a:p>
          </p:txBody>
        </p:sp>
        <p:sp>
          <p:nvSpPr>
            <p:cNvPr id="5127" name="Line 9"/>
            <p:cNvSpPr>
              <a:spLocks noChangeShapeType="1"/>
            </p:cNvSpPr>
            <p:nvPr/>
          </p:nvSpPr>
          <p:spPr bwMode="auto">
            <a:xfrm>
              <a:off x="4752" y="11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Email Virus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virus sent through an email.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Sometimes it goes off by simply opening the email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Other ones go off by opening an attachment in the email.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09600" y="381000"/>
            <a:ext cx="7010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/>
              <a:t>Trojan Horse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/>
              <a:t>		A computer program that claims to do one thing (it may claim to be a game) but instead does damage when you run it.  It’s disguised as something else.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4000" dirty="0" smtClean="0"/>
          </a:p>
        </p:txBody>
      </p:sp>
      <p:pic>
        <p:nvPicPr>
          <p:cNvPr id="7171" name="Picture 5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41910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304800"/>
            <a:ext cx="8007350" cy="624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Boot Sector Virus: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A virus that infects the 	start-up files.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Time Bomb: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Computer virus that does not cause damage until a certain date or until the system has been booted a certain number of times.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Logic Bomb: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Computer virus that is triggered by the appearance or disappearance of specified data.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  <p:pic>
        <p:nvPicPr>
          <p:cNvPr id="10248" name="Picture 8" descr="computer-virus-bugs-clip-art-thumb316767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9144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3 Things to Protect your Computer:</a:t>
            </a:r>
          </a:p>
        </p:txBody>
      </p:sp>
      <p:sp>
        <p:nvSpPr>
          <p:cNvPr id="11270" name="Rectangle 6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Anti Virus software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 startAt="2"/>
              <a:defRPr/>
            </a:pPr>
            <a:r>
              <a:rPr lang="en-US" dirty="0" smtClean="0"/>
              <a:t>Firewall</a:t>
            </a:r>
          </a:p>
          <a:p>
            <a:pPr marL="514350" indent="-514350" eaLnBrk="1" hangingPunct="1">
              <a:buFont typeface="Wingdings" pitchFamily="2" charset="2"/>
              <a:buAutoNum type="arabicPeriod" startAt="2"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3. Be </a:t>
            </a:r>
            <a:r>
              <a:rPr lang="en-US" dirty="0"/>
              <a:t>very careful what you download to your computer and what you open in your email.</a:t>
            </a:r>
            <a:endParaRPr lang="en-US" dirty="0" smtClean="0"/>
          </a:p>
        </p:txBody>
      </p:sp>
      <p:pic>
        <p:nvPicPr>
          <p:cNvPr id="11274" name="Picture 10" descr="firewall_di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75" y="2819400"/>
            <a:ext cx="4109936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85</TotalTime>
  <Words>77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Glass Layers</vt:lpstr>
      <vt:lpstr>Default Design</vt:lpstr>
      <vt:lpstr>PowerPoint Presentation</vt:lpstr>
      <vt:lpstr>Definitions</vt:lpstr>
      <vt:lpstr>Email Virus </vt:lpstr>
      <vt:lpstr>PowerPoint Presentation</vt:lpstr>
      <vt:lpstr>PowerPoint Presentation</vt:lpstr>
      <vt:lpstr>3 Things to Protect your Computer: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lLehi High School</dc:creator>
  <cp:lastModifiedBy>Monica Earl</cp:lastModifiedBy>
  <cp:revision>17</cp:revision>
  <dcterms:created xsi:type="dcterms:W3CDTF">2009-01-26T23:42:10Z</dcterms:created>
  <dcterms:modified xsi:type="dcterms:W3CDTF">2014-10-21T14:13:43Z</dcterms:modified>
</cp:coreProperties>
</file>