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257" r:id="rId4"/>
    <p:sldId id="265" r:id="rId5"/>
    <p:sldId id="258" r:id="rId6"/>
    <p:sldId id="277" r:id="rId7"/>
    <p:sldId id="276" r:id="rId8"/>
    <p:sldId id="278" r:id="rId9"/>
    <p:sldId id="274" r:id="rId10"/>
    <p:sldId id="259" r:id="rId11"/>
    <p:sldId id="279" r:id="rId12"/>
    <p:sldId id="260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05D68-CE3A-45E0-A312-384E71B04B2F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5C2A1-F7D4-4025-B0F1-B666FE3BE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9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5C2A1-F7D4-4025-B0F1-B666FE3BE7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4B38F1-0BDD-4B60-BF9E-4079470E8C5D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8F1-0BDD-4B60-BF9E-4079470E8C5D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64B38F1-0BDD-4B60-BF9E-4079470E8C5D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64B38F1-0BDD-4B60-BF9E-4079470E8C5D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644A99-5F29-4105-A7E2-F5CB9D206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deseretnews.com/top/2714/0/Top-50-companies-to-work-for-in-Utah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tahtourism.org/wp-content/uploads/2010/01/Tourism-Works-state-of-indu-10-13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tractionsofamerica.com/attractions/utah.php#.VIfd4THF-S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user/utahtouris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Drives Utah’s Economy?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88932"/>
            <a:ext cx="4987138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638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Economy definition</a:t>
            </a:r>
            <a:r>
              <a:rPr lang="en-US" dirty="0" smtClean="0"/>
              <a:t>: production &amp; consumption of goods and services; management of available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IN UTAH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7448" cy="4873752"/>
          </a:xfrm>
        </p:spPr>
        <p:txBody>
          <a:bodyPr/>
          <a:lstStyle/>
          <a:p>
            <a:r>
              <a:rPr lang="en-US" dirty="0"/>
              <a:t>Tourism is a major industry in Utah, and is well known for its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year-round</a:t>
            </a:r>
            <a:r>
              <a:rPr lang="en-US" dirty="0"/>
              <a:t> outdoor recreational activities.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Five National Parks - Arches</a:t>
            </a:r>
            <a:r>
              <a:rPr lang="en-US" dirty="0">
                <a:solidFill>
                  <a:schemeClr val="tx1"/>
                </a:solidFill>
              </a:rPr>
              <a:t>, Bryce Canyon, Canyonlands, Capitol Reef, &amp; </a:t>
            </a:r>
            <a:r>
              <a:rPr lang="en-US" dirty="0" smtClean="0">
                <a:solidFill>
                  <a:schemeClr val="tx1"/>
                </a:solidFill>
              </a:rPr>
              <a:t>Zion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 Utah has the third most national parks of any state after Alaska and California.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Seven </a:t>
            </a:r>
            <a:r>
              <a:rPr lang="en-US" dirty="0">
                <a:solidFill>
                  <a:schemeClr val="tx1"/>
                </a:solidFill>
              </a:rPr>
              <a:t>national monuments,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Two </a:t>
            </a:r>
            <a:r>
              <a:rPr lang="en-US" dirty="0">
                <a:solidFill>
                  <a:schemeClr val="tx1"/>
                </a:solidFill>
              </a:rPr>
              <a:t>national recreation </a:t>
            </a:r>
            <a:r>
              <a:rPr lang="en-US" dirty="0" smtClean="0">
                <a:solidFill>
                  <a:schemeClr val="tx1"/>
                </a:solidFill>
              </a:rPr>
              <a:t>areas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6 </a:t>
            </a:r>
            <a:r>
              <a:rPr lang="en-US" dirty="0">
                <a:solidFill>
                  <a:schemeClr val="tx1"/>
                </a:solidFill>
              </a:rPr>
              <a:t>national </a:t>
            </a:r>
            <a:r>
              <a:rPr lang="en-US" dirty="0" smtClean="0">
                <a:solidFill>
                  <a:schemeClr val="tx1"/>
                </a:solidFill>
              </a:rPr>
              <a:t>forests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Numerous </a:t>
            </a:r>
            <a:r>
              <a:rPr lang="en-US" dirty="0">
                <a:solidFill>
                  <a:schemeClr val="tx1"/>
                </a:solidFill>
              </a:rPr>
              <a:t>state parks and monuments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2002 Winter Olympics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Held for sixteen days of February, 2002</a:t>
            </a:r>
          </a:p>
          <a:p>
            <a:r>
              <a:rPr lang="en-US" dirty="0" smtClean="0"/>
              <a:t>Profits: $100 Million</a:t>
            </a:r>
          </a:p>
          <a:p>
            <a:r>
              <a:rPr lang="en-US" dirty="0" smtClean="0"/>
              <a:t>Sales: $4.8 Billion</a:t>
            </a:r>
          </a:p>
          <a:p>
            <a:r>
              <a:rPr lang="en-US" dirty="0" smtClean="0"/>
              <a:t>Jobs: 35,000</a:t>
            </a:r>
          </a:p>
          <a:p>
            <a:r>
              <a:rPr lang="en-US" dirty="0" smtClean="0"/>
              <a:t>Increase in skier visits since 2002: 42%</a:t>
            </a:r>
          </a:p>
          <a:p>
            <a:r>
              <a:rPr lang="en-US" dirty="0" smtClean="0"/>
              <a:t>Expenditures from skiers and snowboarders:</a:t>
            </a:r>
          </a:p>
          <a:p>
            <a:pPr lvl="1"/>
            <a:r>
              <a:rPr lang="en-US" dirty="0" smtClean="0"/>
              <a:t>2002-2003 - $704 Million</a:t>
            </a:r>
          </a:p>
          <a:p>
            <a:pPr lvl="1"/>
            <a:r>
              <a:rPr lang="en-US" dirty="0" smtClean="0"/>
              <a:t>2010-2011 - $1.2 Billion</a:t>
            </a:r>
          </a:p>
          <a:p>
            <a:r>
              <a:rPr lang="en-US" dirty="0" smtClean="0"/>
              <a:t>Hotel rooms – 25% increase from 2002 – 2009</a:t>
            </a:r>
          </a:p>
          <a:p>
            <a:r>
              <a:rPr lang="en-US" dirty="0" smtClean="0"/>
              <a:t>National governing bodies for </a:t>
            </a:r>
            <a:r>
              <a:rPr lang="en-US" dirty="0" err="1" smtClean="0"/>
              <a:t>speedskating</a:t>
            </a:r>
            <a:r>
              <a:rPr lang="en-US" dirty="0" smtClean="0"/>
              <a:t>, bobsled, and skeleton have moved to Salt Lake.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todaysmamacom.c.presscdn.com/wp-content/blogs.dir/2/files/2012/02/Salt-Lake-2002-Winter-Olympics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42288"/>
            <a:ext cx="1847850" cy="187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 is Well Known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r>
              <a:rPr lang="en-US" dirty="0" smtClean="0"/>
              <a:t>Park </a:t>
            </a:r>
            <a:r>
              <a:rPr lang="en-US" dirty="0"/>
              <a:t>City is home to the US Ski Team. </a:t>
            </a:r>
            <a:endParaRPr lang="en-US" dirty="0" smtClean="0"/>
          </a:p>
          <a:p>
            <a:r>
              <a:rPr lang="en-US" dirty="0" smtClean="0"/>
              <a:t>Utah's </a:t>
            </a:r>
            <a:r>
              <a:rPr lang="en-US" dirty="0"/>
              <a:t>ski resorts are primarily located in northern Utah.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2008, Deer Valley, in Park City, was ranked the top ski resort in North America. </a:t>
            </a:r>
            <a:endParaRPr lang="en-US" dirty="0" smtClean="0"/>
          </a:p>
          <a:p>
            <a:r>
              <a:rPr lang="en-US" dirty="0" smtClean="0"/>
              <a:t>Northern </a:t>
            </a:r>
            <a:r>
              <a:rPr lang="en-US" dirty="0"/>
              <a:t>Utah's ski resorts are well liked among tourists for their convenience and proximity to a large city and International Airport, as well as the close proximity to other ski resorts, allowing skiers the ability to ski at multiple locations in one day.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 about Utah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45</a:t>
            </a:r>
            <a:r>
              <a:rPr lang="en-US" baseline="30000" dirty="0" smtClean="0"/>
              <a:t>th</a:t>
            </a:r>
            <a:r>
              <a:rPr lang="en-US" dirty="0" smtClean="0"/>
              <a:t> state admitted to the Union on January 4, 1896</a:t>
            </a:r>
          </a:p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largest state</a:t>
            </a:r>
          </a:p>
          <a:p>
            <a:r>
              <a:rPr lang="en-US" dirty="0" smtClean="0"/>
              <a:t>33</a:t>
            </a:r>
            <a:r>
              <a:rPr lang="en-US" baseline="30000" dirty="0" smtClean="0"/>
              <a:t>rd</a:t>
            </a:r>
            <a:r>
              <a:rPr lang="en-US" dirty="0" smtClean="0"/>
              <a:t> most populated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fastest-growing state in the US</a:t>
            </a:r>
          </a:p>
          <a:p>
            <a:r>
              <a:rPr lang="en-US" dirty="0" smtClean="0"/>
              <a:t>Overall best state to live in – Gallup survey 2012</a:t>
            </a:r>
          </a:p>
          <a:p>
            <a:r>
              <a:rPr lang="en-US" dirty="0" smtClean="0"/>
              <a:t>#1 Best State for Business – Forbes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 about Utah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Capital: Salt Lake City</a:t>
            </a:r>
          </a:p>
          <a:p>
            <a:r>
              <a:rPr lang="en-US" dirty="0" smtClean="0"/>
              <a:t>Governor: Gary Herbert</a:t>
            </a:r>
          </a:p>
          <a:p>
            <a:r>
              <a:rPr lang="en-US" dirty="0" smtClean="0"/>
              <a:t>Colleges &amp; Universities: University of Utah, Utah State University, Brigham Young University, Weber State University, Utah Valley University, Salt Lake Community College, Southern Utah University, Dixie State University, Snow College,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 about Utah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Senators: Orrin Hatch, Mike Lee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266122"/>
            <a:ext cx="5572125" cy="283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6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 about Utah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00175"/>
            <a:ext cx="8503920" cy="4572000"/>
          </a:xfrm>
        </p:spPr>
        <p:txBody>
          <a:bodyPr/>
          <a:lstStyle/>
          <a:p>
            <a:r>
              <a:rPr lang="en-US" dirty="0"/>
              <a:t>Representatives: Rob Bishop, Chris Stewart, Jason </a:t>
            </a:r>
            <a:r>
              <a:rPr lang="en-US" dirty="0" err="1"/>
              <a:t>Chaffetz</a:t>
            </a:r>
            <a:r>
              <a:rPr lang="en-US" dirty="0"/>
              <a:t>, </a:t>
            </a:r>
            <a:r>
              <a:rPr lang="en-US" dirty="0" smtClean="0"/>
              <a:t>Mia Love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4450"/>
            <a:ext cx="7381875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760" y="4574250"/>
            <a:ext cx="1600200" cy="2184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997" y="4574250"/>
            <a:ext cx="139065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799" y="4574250"/>
            <a:ext cx="1527085" cy="1983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17" y="4605970"/>
            <a:ext cx="2012966" cy="14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Facts about Utah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Origin of name: Ute Indians</a:t>
            </a:r>
          </a:p>
          <a:p>
            <a:r>
              <a:rPr lang="en-US" dirty="0" smtClean="0"/>
              <a:t>Nickname: Beehive State</a:t>
            </a:r>
          </a:p>
          <a:p>
            <a:r>
              <a:rPr lang="en-US" dirty="0" smtClean="0"/>
              <a:t>Motto: Industry</a:t>
            </a:r>
          </a:p>
          <a:p>
            <a:r>
              <a:rPr lang="en-US" dirty="0" smtClean="0"/>
              <a:t>Emblem: Beehive</a:t>
            </a:r>
          </a:p>
          <a:p>
            <a:r>
              <a:rPr lang="en-US" dirty="0" smtClean="0"/>
              <a:t>Slogan: Life Elevated</a:t>
            </a:r>
          </a:p>
          <a:p>
            <a:r>
              <a:rPr lang="en-US" dirty="0" smtClean="0"/>
              <a:t>Bird: California Seagull</a:t>
            </a:r>
          </a:p>
          <a:p>
            <a:r>
              <a:rPr lang="en-US" dirty="0" smtClean="0"/>
              <a:t>Animal: Rocky Mountain Elk</a:t>
            </a:r>
          </a:p>
          <a:p>
            <a:r>
              <a:rPr lang="en-US" dirty="0" smtClean="0"/>
              <a:t>Fish: Bonneville Cutthroat Trout</a:t>
            </a:r>
          </a:p>
          <a:p>
            <a:r>
              <a:rPr lang="en-US" dirty="0" smtClean="0"/>
              <a:t>Flower: Sego </a:t>
            </a:r>
            <a:r>
              <a:rPr lang="en-US" dirty="0" err="1" smtClean="0"/>
              <a:t>Lilyl</a:t>
            </a:r>
            <a:endParaRPr lang="en-US" dirty="0" smtClean="0"/>
          </a:p>
          <a:p>
            <a:r>
              <a:rPr lang="en-US" dirty="0" smtClean="0"/>
              <a:t>Insect: Honeybee</a:t>
            </a:r>
          </a:p>
          <a:p>
            <a:r>
              <a:rPr lang="en-US" dirty="0" smtClean="0"/>
              <a:t>Tree: Blue Spruce</a:t>
            </a:r>
          </a:p>
          <a:p>
            <a:r>
              <a:rPr lang="en-US" dirty="0" smtClean="0"/>
              <a:t>Fruit: Cherry</a:t>
            </a:r>
            <a:endParaRPr lang="en-US" dirty="0"/>
          </a:p>
        </p:txBody>
      </p:sp>
      <p:pic>
        <p:nvPicPr>
          <p:cNvPr id="8194" name="Picture 2" descr="http://www.statesymbolsusa.org/sites/statesymbolsusa.org/files/SegoL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782">
            <a:off x="6883678" y="1912907"/>
            <a:ext cx="1828800" cy="1727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://2.bp.blogspot.com/_bis9rFaZpb8/S69nwyWlF7I/AAAAAAAAC04/saiKsxVAwqs/s1600/seagulls+and+crick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165">
            <a:off x="6535733" y="3723563"/>
            <a:ext cx="2216931" cy="1684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 descr="http://www.quarterdesigns.com/proposed/utah/ut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99">
            <a:off x="7006967" y="225551"/>
            <a:ext cx="1502834" cy="1524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0" name="Picture 8" descr="http://awesomeamerica.com/utah/bluespruc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281">
            <a:off x="5734420" y="1270339"/>
            <a:ext cx="1111305" cy="1892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202" name="Picture 10" descr="http://thefarmatwalnutcreek.com/images/Elk-rocky-mountain-buck-in-wi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3136">
            <a:off x="4724400" y="4419600"/>
            <a:ext cx="1924532" cy="1839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4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50  Companies to work for in Utah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12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6172200" cy="49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676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picture for the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“If tourism were a stock, if people could invest in Utah tourism, people would be putting their money down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r>
              <a:rPr lang="en-US" dirty="0" smtClean="0"/>
              <a:t>"</a:t>
            </a:r>
            <a:r>
              <a:rPr lang="en-US" dirty="0"/>
              <a:t>Utah is no longer a </a:t>
            </a:r>
            <a:r>
              <a:rPr lang="en-US" dirty="0" smtClean="0"/>
              <a:t>secret. </a:t>
            </a:r>
            <a:r>
              <a:rPr lang="en-US" dirty="0"/>
              <a:t>“Utah is a ‘bucket list’ destination for tourists around the world</a:t>
            </a:r>
            <a:r>
              <a:rPr lang="en-US" dirty="0" smtClean="0"/>
              <a:t>.“</a:t>
            </a:r>
          </a:p>
          <a:p>
            <a:pPr lvl="1"/>
            <a:r>
              <a:rPr lang="en-US" dirty="0" smtClean="0"/>
              <a:t>Deseret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National Park Visits – 6.3 Million</a:t>
            </a:r>
          </a:p>
          <a:p>
            <a:r>
              <a:rPr lang="en-US" dirty="0"/>
              <a:t>Spending by tourists in Utah - $7.4 Billion</a:t>
            </a:r>
          </a:p>
          <a:p>
            <a:r>
              <a:rPr lang="en-US" dirty="0"/>
              <a:t>129,000 people employed by tourism industry</a:t>
            </a:r>
          </a:p>
          <a:p>
            <a:r>
              <a:rPr lang="en-US" dirty="0"/>
              <a:t>Utah ski visits – 4.2 Million</a:t>
            </a:r>
          </a:p>
          <a:p>
            <a:r>
              <a:rPr lang="en-US" dirty="0"/>
              <a:t>Total state &amp; local taxes generated by traveler spending was $960.6 Million</a:t>
            </a:r>
          </a:p>
          <a:p>
            <a:pPr lvl="1"/>
            <a:r>
              <a:rPr lang="en-US" dirty="0"/>
              <a:t>State Government - $571 Million</a:t>
            </a:r>
          </a:p>
          <a:p>
            <a:pPr lvl="1"/>
            <a:r>
              <a:rPr lang="en-US" dirty="0"/>
              <a:t>Local Government  - $389 Million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1200" dirty="0">
                <a:hlinkClick r:id="rId2"/>
              </a:rPr>
              <a:t>http://utahtourism.org/wp-content/uploads/2010/01/Tourism-Works-state-of-indu-10-13.pdf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Utah’s Best Destinations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613648" cy="51054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Arches National Park</a:t>
            </a:r>
          </a:p>
          <a:p>
            <a:r>
              <a:rPr lang="en-US" dirty="0" smtClean="0"/>
              <a:t>Zions National Park</a:t>
            </a:r>
          </a:p>
          <a:p>
            <a:r>
              <a:rPr lang="en-US" dirty="0" smtClean="0"/>
              <a:t>Bryce Canyon National Park</a:t>
            </a:r>
          </a:p>
          <a:p>
            <a:r>
              <a:rPr lang="en-US" dirty="0" smtClean="0"/>
              <a:t>Canyonlands National Park</a:t>
            </a:r>
          </a:p>
          <a:p>
            <a:r>
              <a:rPr lang="en-US" dirty="0" smtClean="0"/>
              <a:t>Capitol Reef National Park</a:t>
            </a:r>
          </a:p>
          <a:p>
            <a:r>
              <a:rPr lang="en-US" dirty="0" smtClean="0"/>
              <a:t>Castle Country</a:t>
            </a:r>
          </a:p>
          <a:p>
            <a:r>
              <a:rPr lang="en-US" dirty="0" smtClean="0"/>
              <a:t>Cedar City</a:t>
            </a:r>
          </a:p>
          <a:p>
            <a:r>
              <a:rPr lang="en-US" dirty="0" smtClean="0"/>
              <a:t>Davis – Antelope Island</a:t>
            </a:r>
          </a:p>
          <a:p>
            <a:r>
              <a:rPr lang="en-US" dirty="0" smtClean="0"/>
              <a:t>Flaming Gorge</a:t>
            </a:r>
          </a:p>
          <a:p>
            <a:r>
              <a:rPr lang="en-US" dirty="0" smtClean="0"/>
              <a:t>Grand Staircase Escalante</a:t>
            </a:r>
          </a:p>
          <a:p>
            <a:r>
              <a:rPr lang="en-US" dirty="0" smtClean="0"/>
              <a:t>Heber</a:t>
            </a:r>
          </a:p>
          <a:p>
            <a:r>
              <a:rPr lang="en-US" dirty="0" smtClean="0"/>
              <a:t>Kanab (Grand Canyon)</a:t>
            </a:r>
          </a:p>
          <a:p>
            <a:r>
              <a:rPr lang="en-US" dirty="0" smtClean="0"/>
              <a:t>Lake Powell</a:t>
            </a:r>
          </a:p>
          <a:p>
            <a:r>
              <a:rPr lang="en-US" dirty="0" smtClean="0"/>
              <a:t>Logan – Bear Lake</a:t>
            </a:r>
          </a:p>
          <a:p>
            <a:r>
              <a:rPr lang="en-US" dirty="0" smtClean="0"/>
              <a:t>Moab</a:t>
            </a:r>
          </a:p>
          <a:p>
            <a:r>
              <a:rPr lang="en-US" dirty="0" smtClean="0"/>
              <a:t>Monument Valley – Four Corners</a:t>
            </a:r>
          </a:p>
          <a:p>
            <a:r>
              <a:rPr lang="en-US" dirty="0" smtClean="0"/>
              <a:t>Ogden</a:t>
            </a:r>
          </a:p>
          <a:p>
            <a:r>
              <a:rPr lang="en-US" dirty="0" smtClean="0"/>
              <a:t>Park City</a:t>
            </a:r>
          </a:p>
          <a:p>
            <a:r>
              <a:rPr lang="en-US" dirty="0" smtClean="0"/>
              <a:t>Salt Lake City</a:t>
            </a:r>
          </a:p>
          <a:p>
            <a:r>
              <a:rPr lang="en-US" dirty="0" smtClean="0"/>
              <a:t>San Rafael County</a:t>
            </a:r>
          </a:p>
          <a:p>
            <a:r>
              <a:rPr lang="en-US" dirty="0" smtClean="0"/>
              <a:t>Utah Valley</a:t>
            </a:r>
          </a:p>
          <a:p>
            <a:r>
              <a:rPr lang="en-US" dirty="0" smtClean="0"/>
              <a:t>Vernal – </a:t>
            </a:r>
            <a:r>
              <a:rPr lang="en-US" dirty="0" err="1" smtClean="0"/>
              <a:t>Dinosaurland</a:t>
            </a:r>
            <a:endParaRPr lang="en-US" dirty="0" smtClean="0"/>
          </a:p>
          <a:p>
            <a:r>
              <a:rPr lang="en-US" dirty="0" smtClean="0"/>
              <a:t>Wendover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8" t="8264" b="6736"/>
          <a:stretch/>
        </p:blipFill>
        <p:spPr bwMode="auto">
          <a:xfrm>
            <a:off x="4800600" y="1752600"/>
            <a:ext cx="3336227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1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Utah’s Top 10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Bryce Canyon</a:t>
            </a:r>
          </a:p>
          <a:p>
            <a:r>
              <a:rPr lang="en-US" dirty="0"/>
              <a:t>2. Arches National Park</a:t>
            </a:r>
          </a:p>
          <a:p>
            <a:r>
              <a:rPr lang="en-US" dirty="0"/>
              <a:t>3. Zion National Park</a:t>
            </a:r>
          </a:p>
          <a:p>
            <a:r>
              <a:rPr lang="en-US" dirty="0"/>
              <a:t>4. Canyonlands National Park</a:t>
            </a:r>
          </a:p>
          <a:p>
            <a:r>
              <a:rPr lang="en-US" dirty="0"/>
              <a:t>5. </a:t>
            </a:r>
            <a:r>
              <a:rPr lang="en-US" dirty="0" smtClean="0"/>
              <a:t>Grand Staircase Escalante</a:t>
            </a:r>
            <a:endParaRPr lang="en-US" dirty="0"/>
          </a:p>
          <a:p>
            <a:r>
              <a:rPr lang="en-US" dirty="0"/>
              <a:t>6. Park City</a:t>
            </a:r>
          </a:p>
          <a:p>
            <a:r>
              <a:rPr lang="en-US" dirty="0"/>
              <a:t>7. Temple Square</a:t>
            </a:r>
          </a:p>
          <a:p>
            <a:r>
              <a:rPr lang="en-US" dirty="0"/>
              <a:t>8. Dinosaur National Monument</a:t>
            </a:r>
          </a:p>
          <a:p>
            <a:r>
              <a:rPr lang="en-US" dirty="0"/>
              <a:t>9. </a:t>
            </a:r>
            <a:r>
              <a:rPr lang="en-US" dirty="0" smtClean="0"/>
              <a:t>Capitol Reef</a:t>
            </a:r>
            <a:endParaRPr lang="en-US" dirty="0"/>
          </a:p>
          <a:p>
            <a:r>
              <a:rPr lang="en-US" dirty="0"/>
              <a:t>10. Lake Powell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sz="1500" dirty="0" smtClean="0">
                <a:hlinkClick r:id="rId2"/>
              </a:rPr>
              <a:t>http</a:t>
            </a:r>
            <a:r>
              <a:rPr lang="en-US" sz="1500" dirty="0">
                <a:hlinkClick r:id="rId2"/>
              </a:rPr>
              <a:t>://www.attractionsofamerica.com/attractions/utah.php#.VIfd4THF-So</a:t>
            </a:r>
            <a:r>
              <a:rPr lang="en-US" sz="15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Utah Shakespearean Festival</a:t>
            </a:r>
          </a:p>
          <a:p>
            <a:r>
              <a:rPr lang="en-US" dirty="0" err="1" smtClean="0"/>
              <a:t>Hogle</a:t>
            </a:r>
            <a:r>
              <a:rPr lang="en-US" dirty="0" smtClean="0"/>
              <a:t> Zoo</a:t>
            </a:r>
          </a:p>
          <a:p>
            <a:r>
              <a:rPr lang="en-US" dirty="0" smtClean="0"/>
              <a:t>Ballet West</a:t>
            </a:r>
          </a:p>
          <a:p>
            <a:r>
              <a:rPr lang="en-US" dirty="0" smtClean="0"/>
              <a:t>Sundance Film Festival</a:t>
            </a:r>
          </a:p>
          <a:p>
            <a:r>
              <a:rPr lang="en-US" dirty="0" smtClean="0"/>
              <a:t>Heber Valley Historic Railroad</a:t>
            </a:r>
          </a:p>
          <a:p>
            <a:r>
              <a:rPr lang="en-US" dirty="0" smtClean="0"/>
              <a:t>Utah Olympic Park</a:t>
            </a:r>
          </a:p>
          <a:p>
            <a:r>
              <a:rPr lang="en-US" dirty="0" smtClean="0"/>
              <a:t>Bonneville Salt Flats</a:t>
            </a:r>
          </a:p>
          <a:p>
            <a:r>
              <a:rPr lang="en-US" dirty="0" smtClean="0"/>
              <a:t>Mt. Timpanogos Cave</a:t>
            </a:r>
          </a:p>
          <a:p>
            <a:r>
              <a:rPr lang="en-US" dirty="0" smtClean="0"/>
              <a:t>Utah Olympic Park</a:t>
            </a:r>
          </a:p>
          <a:p>
            <a:r>
              <a:rPr lang="en-US" dirty="0" smtClean="0"/>
              <a:t>Goblin Valley</a:t>
            </a:r>
          </a:p>
          <a:p>
            <a:r>
              <a:rPr lang="en-US" dirty="0" smtClean="0"/>
              <a:t>Thanksgiving Point</a:t>
            </a:r>
          </a:p>
          <a:p>
            <a:r>
              <a:rPr lang="en-US" dirty="0" smtClean="0"/>
              <a:t>Monument Valley</a:t>
            </a:r>
          </a:p>
          <a:p>
            <a:r>
              <a:rPr lang="en-US" dirty="0" smtClean="0"/>
              <a:t>Goblin Valley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 Name Where This Is?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542" y="1870425"/>
            <a:ext cx="2180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Zions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7093" y="1752600"/>
            <a:ext cx="15696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Park 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City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97845" y="1761694"/>
            <a:ext cx="23647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Flaming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Gorge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4951" y="3217807"/>
            <a:ext cx="19575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Lake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Powell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67236" y="3304640"/>
            <a:ext cx="19672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Goblin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Valley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39710" y="3353891"/>
            <a:ext cx="20810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Capitol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Reef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1293" y="5192449"/>
            <a:ext cx="25250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Monument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Valley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67758" y="4946228"/>
            <a:ext cx="2465740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Mt.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Timpanogos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39038" y="5062968"/>
            <a:ext cx="24529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Bonneville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Salt Flats</a:t>
            </a:r>
          </a:p>
        </p:txBody>
      </p:sp>
      <p:pic>
        <p:nvPicPr>
          <p:cNvPr id="1026" name="Picture 2" descr="http://upload.wikimedia.org/wikipedia/commons/4/49/Zion_National_P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438693" cy="162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log.dowdlefolkart.com/wp-content/uploads/2014/08/2013-04-27-ftlakepowellsuns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198118"/>
            <a:ext cx="2438693" cy="16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squarespace.com/static/53d2a91ae4b02f566edfb156/t/53d6ee93e4b0873b563e5ad3/1406594707165/park-city-at-n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74" y="1523999"/>
            <a:ext cx="2416099" cy="162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-cdn.tripadvisor.com/media/photo-s/01/b3/6d/f8/goblin-valle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9"/>
          <a:stretch/>
        </p:blipFill>
        <p:spPr bwMode="auto">
          <a:xfrm>
            <a:off x="3411281" y="3197234"/>
            <a:ext cx="2379919" cy="163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onument valle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/>
          <a:stretch/>
        </p:blipFill>
        <p:spPr bwMode="auto">
          <a:xfrm>
            <a:off x="914400" y="4901341"/>
            <a:ext cx="2438692" cy="163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trails360.com/img/hike_images/65/phpUMPdV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"/>
          <a:stretch/>
        </p:blipFill>
        <p:spPr bwMode="auto">
          <a:xfrm>
            <a:off x="3411281" y="4891043"/>
            <a:ext cx="2378692" cy="166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s191.com/wp-content/uploads/2012/07/Flaming-gorg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8"/>
          <a:stretch/>
        </p:blipFill>
        <p:spPr bwMode="auto">
          <a:xfrm>
            <a:off x="5867400" y="1524000"/>
            <a:ext cx="2425639" cy="161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res.cloudinary.com/roadtrippers/image/upload/w_640,fl_progressive,q_60/v1396514558/brkkgx9fhh7zs7enqsv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60" y="3217807"/>
            <a:ext cx="2422379" cy="16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harlabolivia.files.wordpress.com/2012/05/img_182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4"/>
          <a:stretch/>
        </p:blipFill>
        <p:spPr bwMode="auto">
          <a:xfrm>
            <a:off x="5868785" y="4908915"/>
            <a:ext cx="2424254" cy="16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In Utah Films</a:t>
            </a:r>
            <a:endParaRPr lang="en-US" dirty="0"/>
          </a:p>
        </p:txBody>
      </p:sp>
      <p:sp>
        <p:nvSpPr>
          <p:cNvPr id="4" name="Snip Diagonal Corner Rectangle 3">
            <a:hlinkClick r:id="rId2"/>
          </p:cNvPr>
          <p:cNvSpPr/>
          <p:nvPr/>
        </p:nvSpPr>
        <p:spPr>
          <a:xfrm>
            <a:off x="2590800" y="2667000"/>
            <a:ext cx="3733800" cy="198120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Mighty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 that go with the top 10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Food Service Manager</a:t>
            </a:r>
          </a:p>
          <a:p>
            <a:r>
              <a:rPr lang="en-US" dirty="0" smtClean="0"/>
              <a:t>Hotel, Motel, and Resort Desk Clerks</a:t>
            </a:r>
          </a:p>
          <a:p>
            <a:r>
              <a:rPr lang="en-US" dirty="0" smtClean="0"/>
              <a:t>Maids &amp; Housekeeping Cleaners</a:t>
            </a:r>
          </a:p>
          <a:p>
            <a:r>
              <a:rPr lang="en-US" dirty="0" smtClean="0"/>
              <a:t>Ushers, Lobby Attendants, Ticket Takers</a:t>
            </a:r>
          </a:p>
          <a:p>
            <a:r>
              <a:rPr lang="en-US" dirty="0" smtClean="0"/>
              <a:t>Athletes and Sports Competitors</a:t>
            </a:r>
          </a:p>
          <a:p>
            <a:r>
              <a:rPr lang="en-US" dirty="0" smtClean="0"/>
              <a:t>Gaming Manager</a:t>
            </a:r>
          </a:p>
          <a:p>
            <a:r>
              <a:rPr lang="en-US" dirty="0" smtClean="0"/>
              <a:t>Gaming Cage Workers</a:t>
            </a:r>
          </a:p>
          <a:p>
            <a:r>
              <a:rPr lang="en-US" dirty="0" smtClean="0"/>
              <a:t>Motion Picture Projectionists</a:t>
            </a:r>
          </a:p>
          <a:p>
            <a:r>
              <a:rPr lang="en-US" dirty="0" smtClean="0"/>
              <a:t>Recreation Workers</a:t>
            </a:r>
          </a:p>
          <a:p>
            <a:r>
              <a:rPr lang="en-US" dirty="0" smtClean="0"/>
              <a:t>Food Preparation Workers</a:t>
            </a:r>
          </a:p>
          <a:p>
            <a:r>
              <a:rPr lang="en-US" dirty="0" smtClean="0"/>
              <a:t>Fast Food Cooks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Hosts and Hostesses</a:t>
            </a:r>
          </a:p>
          <a:p>
            <a:r>
              <a:rPr lang="en-US" dirty="0"/>
              <a:t>Short Order Cooks</a:t>
            </a:r>
          </a:p>
          <a:p>
            <a:r>
              <a:rPr lang="en-US" dirty="0"/>
              <a:t>Waiters and Waitresses</a:t>
            </a:r>
          </a:p>
          <a:p>
            <a:r>
              <a:rPr lang="en-US" dirty="0"/>
              <a:t>Tour Guides</a:t>
            </a:r>
          </a:p>
          <a:p>
            <a:r>
              <a:rPr lang="en-US" dirty="0"/>
              <a:t>Reservation Agents</a:t>
            </a:r>
          </a:p>
          <a:p>
            <a:r>
              <a:rPr lang="en-US" dirty="0"/>
              <a:t>Interpreters and Translators</a:t>
            </a:r>
          </a:p>
          <a:p>
            <a:r>
              <a:rPr lang="en-US" dirty="0"/>
              <a:t>Bartenders</a:t>
            </a:r>
          </a:p>
          <a:p>
            <a:r>
              <a:rPr lang="en-US" dirty="0"/>
              <a:t>Set &amp; Exhibit Designers</a:t>
            </a:r>
          </a:p>
          <a:p>
            <a:r>
              <a:rPr lang="en-US" dirty="0"/>
              <a:t>Bakers</a:t>
            </a:r>
          </a:p>
          <a:p>
            <a:r>
              <a:rPr lang="en-US" dirty="0"/>
              <a:t>Janitors</a:t>
            </a:r>
          </a:p>
          <a:p>
            <a:r>
              <a:rPr lang="en-US" dirty="0"/>
              <a:t>Animal Trainers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487</TotalTime>
  <Words>743</Words>
  <Application>Microsoft Office PowerPoint</Application>
  <PresentationFormat>On-screen Show (4:3)</PresentationFormat>
  <Paragraphs>172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Georgia</vt:lpstr>
      <vt:lpstr>Wingdings</vt:lpstr>
      <vt:lpstr>Wingdings 2</vt:lpstr>
      <vt:lpstr>Civic</vt:lpstr>
      <vt:lpstr>What Drives Utah’s Economy?</vt:lpstr>
      <vt:lpstr>Tourism</vt:lpstr>
      <vt:lpstr>PowerPoint Presentation</vt:lpstr>
      <vt:lpstr>Utah’s Best Destinations</vt:lpstr>
      <vt:lpstr>Utah’s Top 10 Attractions</vt:lpstr>
      <vt:lpstr>Other Attractions</vt:lpstr>
      <vt:lpstr>Can You  Name Where This Is?</vt:lpstr>
      <vt:lpstr>Tourism In Utah Films</vt:lpstr>
      <vt:lpstr>Careers that go with the top 10 attractions</vt:lpstr>
      <vt:lpstr>TOURISM IN UTAH</vt:lpstr>
      <vt:lpstr>2002 Winter Olympics</vt:lpstr>
      <vt:lpstr>Utah is Well Known For…</vt:lpstr>
      <vt:lpstr>Fun Facts about Utah</vt:lpstr>
      <vt:lpstr>Fun Facts about Utah</vt:lpstr>
      <vt:lpstr>Fun Facts about Utah</vt:lpstr>
      <vt:lpstr>Fun Facts about Utah</vt:lpstr>
      <vt:lpstr>Fun Facts about Utah</vt:lpstr>
      <vt:lpstr>Top 50  Companies to work for in Utah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Drives Utah’s Economy?</dc:title>
  <dc:creator>Owner</dc:creator>
  <cp:lastModifiedBy>Monica Earl</cp:lastModifiedBy>
  <cp:revision>21</cp:revision>
  <dcterms:created xsi:type="dcterms:W3CDTF">2014-12-11T17:46:12Z</dcterms:created>
  <dcterms:modified xsi:type="dcterms:W3CDTF">2017-03-07T17:32:50Z</dcterms:modified>
</cp:coreProperties>
</file>