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6" r:id="rId4"/>
    <p:sldId id="267" r:id="rId5"/>
    <p:sldId id="268" r:id="rId6"/>
    <p:sldId id="321" r:id="rId7"/>
    <p:sldId id="322" r:id="rId8"/>
    <p:sldId id="269" r:id="rId9"/>
    <p:sldId id="317" r:id="rId10"/>
    <p:sldId id="323" r:id="rId11"/>
    <p:sldId id="324" r:id="rId12"/>
    <p:sldId id="325" r:id="rId13"/>
    <p:sldId id="273" r:id="rId14"/>
    <p:sldId id="274" r:id="rId15"/>
    <p:sldId id="275" r:id="rId16"/>
    <p:sldId id="276" r:id="rId17"/>
    <p:sldId id="281" r:id="rId18"/>
    <p:sldId id="282" r:id="rId19"/>
    <p:sldId id="283" r:id="rId20"/>
    <p:sldId id="284" r:id="rId21"/>
    <p:sldId id="285" r:id="rId22"/>
    <p:sldId id="286" r:id="rId23"/>
    <p:sldId id="294" r:id="rId24"/>
    <p:sldId id="297" r:id="rId25"/>
    <p:sldId id="298" r:id="rId26"/>
    <p:sldId id="299" r:id="rId27"/>
    <p:sldId id="300" r:id="rId28"/>
    <p:sldId id="302" r:id="rId29"/>
    <p:sldId id="303" r:id="rId30"/>
    <p:sldId id="304" r:id="rId31"/>
    <p:sldId id="31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F57531-D22B-4695-8042-3C73608C75E8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41953D6-0C1D-4047-A606-8A53AEB384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processing review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Technology – January 2015</a:t>
            </a:r>
          </a:p>
        </p:txBody>
      </p:sp>
    </p:spTree>
    <p:extLst>
      <p:ext uri="{BB962C8B-B14F-4D97-AF65-F5344CB8AC3E}">
        <p14:creationId xmlns:p14="http://schemas.microsoft.com/office/powerpoint/2010/main" val="7830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type of alignment was used?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42610" y="227861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0" name="TextBox 9">
            <a:hlinkClick r:id="" action="ppaction://hlinkshowjump?jump=nextslide"/>
          </p:cNvPr>
          <p:cNvSpPr txBox="1"/>
          <p:nvPr/>
        </p:nvSpPr>
        <p:spPr>
          <a:xfrm>
            <a:off x="5562600" y="4213940"/>
            <a:ext cx="238696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2610" y="3246279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2610" y="5181600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34965" y="2202528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Left align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34965" y="3180163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Right align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34965" y="4112567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Center align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4965" y="5135433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Full align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47800" y="2819400"/>
            <a:ext cx="2514600" cy="3048000"/>
            <a:chOff x="1447800" y="2819400"/>
            <a:chExt cx="2514600" cy="3048000"/>
          </a:xfrm>
        </p:grpSpPr>
        <p:sp>
          <p:nvSpPr>
            <p:cNvPr id="18" name="Rectangle 17"/>
            <p:cNvSpPr/>
            <p:nvPr/>
          </p:nvSpPr>
          <p:spPr>
            <a:xfrm>
              <a:off x="1447800" y="2819400"/>
              <a:ext cx="2514600" cy="304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62100" y="3124200"/>
              <a:ext cx="2286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This is my paragraph.  How is it aligned?  Is it aligned left, right, center, or full justified?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092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type of alignment was used?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15940" y="3261055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0" name="TextBox 9">
            <a:hlinkClick r:id="" action="ppaction://hlinkshowjump?jump=nextslide"/>
          </p:cNvPr>
          <p:cNvSpPr txBox="1"/>
          <p:nvPr/>
        </p:nvSpPr>
        <p:spPr>
          <a:xfrm>
            <a:off x="5615940" y="2300783"/>
            <a:ext cx="238506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15940" y="4221327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15940" y="5181600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254616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Left align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179449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Right align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4161427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Center align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86400" y="5143406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Full align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47800" y="2819400"/>
            <a:ext cx="2514600" cy="3048000"/>
            <a:chOff x="1447800" y="2819400"/>
            <a:chExt cx="2514600" cy="3048000"/>
          </a:xfrm>
        </p:grpSpPr>
        <p:sp>
          <p:nvSpPr>
            <p:cNvPr id="18" name="Rectangle 17"/>
            <p:cNvSpPr/>
            <p:nvPr/>
          </p:nvSpPr>
          <p:spPr>
            <a:xfrm>
              <a:off x="1447800" y="2819400"/>
              <a:ext cx="2514600" cy="304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62100" y="3124200"/>
              <a:ext cx="2286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is my paragraph.  How is it aligned?  Is it aligned left, right, center, or full justified?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586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type of alignment was used?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1180" y="227861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0" name="TextBox 9">
            <a:hlinkClick r:id="" action="ppaction://hlinkshowjump?jump=nextslide"/>
          </p:cNvPr>
          <p:cNvSpPr txBox="1"/>
          <p:nvPr/>
        </p:nvSpPr>
        <p:spPr>
          <a:xfrm>
            <a:off x="5547360" y="5181600"/>
            <a:ext cx="23545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31180" y="421393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31180" y="324627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27345" y="2259321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Left align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7345" y="3202635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Right align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7345" y="4145949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Center align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8775" y="5135433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Full align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447800" y="2819400"/>
            <a:ext cx="2514600" cy="3048000"/>
            <a:chOff x="1447800" y="2819400"/>
            <a:chExt cx="2514600" cy="3048000"/>
          </a:xfrm>
        </p:grpSpPr>
        <p:sp>
          <p:nvSpPr>
            <p:cNvPr id="19" name="Rectangle 18"/>
            <p:cNvSpPr/>
            <p:nvPr/>
          </p:nvSpPr>
          <p:spPr>
            <a:xfrm>
              <a:off x="1447800" y="2819400"/>
              <a:ext cx="2514600" cy="304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62100" y="3124200"/>
              <a:ext cx="22860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smtClean="0"/>
                <a:t>This is my paragraph.  How is it aligned?  Is it aligned left, right, center, or full justified?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60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The white space around the edge of a document.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Margins</a:t>
            </a:r>
          </a:p>
        </p:txBody>
      </p:sp>
    </p:spTree>
    <p:extLst>
      <p:ext uri="{BB962C8B-B14F-4D97-AF65-F5344CB8AC3E}">
        <p14:creationId xmlns:p14="http://schemas.microsoft.com/office/powerpoint/2010/main" val="49040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Determines whether your document will be printed lengthwise or crosswise on the paper.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Orientation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87373" y="4343400"/>
            <a:ext cx="3212961" cy="1447800"/>
            <a:chOff x="887373" y="4343400"/>
            <a:chExt cx="3212961" cy="1447800"/>
          </a:xfrm>
        </p:grpSpPr>
        <p:grpSp>
          <p:nvGrpSpPr>
            <p:cNvPr id="7" name="Group 6"/>
            <p:cNvGrpSpPr/>
            <p:nvPr/>
          </p:nvGrpSpPr>
          <p:grpSpPr>
            <a:xfrm>
              <a:off x="887373" y="4343400"/>
              <a:ext cx="1143000" cy="1447800"/>
              <a:chOff x="887373" y="4343400"/>
              <a:chExt cx="1143000" cy="14478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887373" y="4343400"/>
                <a:ext cx="1143000" cy="1447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55906" y="4648200"/>
                <a:ext cx="889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Length-wise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347734" y="4533900"/>
              <a:ext cx="1752600" cy="1143000"/>
              <a:chOff x="2347734" y="4533900"/>
              <a:chExt cx="1752600" cy="1143000"/>
            </a:xfrm>
          </p:grpSpPr>
          <p:sp>
            <p:nvSpPr>
              <p:cNvPr id="9" name="Rectangle 8"/>
              <p:cNvSpPr/>
              <p:nvPr/>
            </p:nvSpPr>
            <p:spPr>
              <a:xfrm rot="5400000">
                <a:off x="2652534" y="4229100"/>
                <a:ext cx="1143000" cy="175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628900" y="4901684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Crosswise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874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Printing your document lengthwise on the paper is called --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Portrait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0" y="3657600"/>
            <a:ext cx="1143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87373" y="4343400"/>
            <a:ext cx="3212961" cy="1447800"/>
            <a:chOff x="887373" y="4343400"/>
            <a:chExt cx="3212961" cy="1447800"/>
          </a:xfrm>
        </p:grpSpPr>
        <p:grpSp>
          <p:nvGrpSpPr>
            <p:cNvPr id="10" name="Group 9"/>
            <p:cNvGrpSpPr/>
            <p:nvPr/>
          </p:nvGrpSpPr>
          <p:grpSpPr>
            <a:xfrm>
              <a:off x="887373" y="4343400"/>
              <a:ext cx="1143000" cy="1447800"/>
              <a:chOff x="887373" y="4343400"/>
              <a:chExt cx="1143000" cy="14478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887373" y="4343400"/>
                <a:ext cx="1143000" cy="1447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55906" y="4648200"/>
                <a:ext cx="889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Length-wise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347734" y="4533900"/>
              <a:ext cx="1752600" cy="1143000"/>
              <a:chOff x="2347734" y="4533900"/>
              <a:chExt cx="1752600" cy="1143000"/>
            </a:xfrm>
          </p:grpSpPr>
          <p:sp>
            <p:nvSpPr>
              <p:cNvPr id="7" name="Rectangle 6"/>
              <p:cNvSpPr/>
              <p:nvPr/>
            </p:nvSpPr>
            <p:spPr>
              <a:xfrm rot="5400000">
                <a:off x="2652534" y="4229100"/>
                <a:ext cx="1143000" cy="175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628900" y="4901684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Crosswise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36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Printing your document crosswise on the paper is called --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Landscape</a:t>
            </a:r>
          </a:p>
        </p:txBody>
      </p:sp>
      <p:sp>
        <p:nvSpPr>
          <p:cNvPr id="2" name="Rectangle 1"/>
          <p:cNvSpPr/>
          <p:nvPr/>
        </p:nvSpPr>
        <p:spPr>
          <a:xfrm rot="5400000">
            <a:off x="6096000" y="3505200"/>
            <a:ext cx="1143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87373" y="4343400"/>
            <a:ext cx="3212961" cy="1447800"/>
            <a:chOff x="887373" y="4343400"/>
            <a:chExt cx="3212961" cy="1447800"/>
          </a:xfrm>
        </p:grpSpPr>
        <p:grpSp>
          <p:nvGrpSpPr>
            <p:cNvPr id="8" name="Group 7"/>
            <p:cNvGrpSpPr/>
            <p:nvPr/>
          </p:nvGrpSpPr>
          <p:grpSpPr>
            <a:xfrm>
              <a:off x="887373" y="4343400"/>
              <a:ext cx="1143000" cy="1447800"/>
              <a:chOff x="887373" y="4343400"/>
              <a:chExt cx="1143000" cy="1447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87373" y="4343400"/>
                <a:ext cx="1143000" cy="1447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055906" y="4648200"/>
                <a:ext cx="88921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Length-wise</a:t>
                </a:r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347734" y="4533900"/>
              <a:ext cx="1752600" cy="1143000"/>
              <a:chOff x="2347734" y="4533900"/>
              <a:chExt cx="1752600" cy="1143000"/>
            </a:xfrm>
          </p:grpSpPr>
          <p:sp>
            <p:nvSpPr>
              <p:cNvPr id="10" name="Rectangle 9"/>
              <p:cNvSpPr/>
              <p:nvPr/>
            </p:nvSpPr>
            <p:spPr>
              <a:xfrm rot="5400000">
                <a:off x="2652534" y="4229100"/>
                <a:ext cx="1143000" cy="1752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28900" y="4901684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Crosswise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7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do these shortcut commands do?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CTRL+B</a:t>
            </a:r>
          </a:p>
          <a:p>
            <a:pPr marL="68580" indent="0">
              <a:buNone/>
            </a:pPr>
            <a:r>
              <a:rPr lang="en-US" dirty="0" smtClean="0"/>
              <a:t>CTRL+U</a:t>
            </a:r>
          </a:p>
          <a:p>
            <a:pPr marL="68580" indent="0">
              <a:buNone/>
            </a:pPr>
            <a:r>
              <a:rPr lang="en-US" dirty="0" smtClean="0"/>
              <a:t>CTRL+I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133600" y="2133600"/>
            <a:ext cx="2659856" cy="4525963"/>
          </a:xfrm>
          <a:ln w="38100">
            <a:noFill/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Bold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Underline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Italicize</a:t>
            </a:r>
          </a:p>
        </p:txBody>
      </p:sp>
    </p:spTree>
    <p:extLst>
      <p:ext uri="{BB962C8B-B14F-4D97-AF65-F5344CB8AC3E}">
        <p14:creationId xmlns:p14="http://schemas.microsoft.com/office/powerpoint/2010/main" val="363305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do these shortcut commands do?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CTRL+X</a:t>
            </a:r>
          </a:p>
          <a:p>
            <a:pPr marL="68580" indent="0">
              <a:buNone/>
            </a:pPr>
            <a:r>
              <a:rPr lang="en-US" dirty="0" smtClean="0"/>
              <a:t>CTRL+C</a:t>
            </a:r>
          </a:p>
          <a:p>
            <a:pPr marL="68580" indent="0">
              <a:buNone/>
            </a:pPr>
            <a:r>
              <a:rPr lang="en-US" dirty="0" smtClean="0"/>
              <a:t>CTRL+V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09800" y="2667000"/>
            <a:ext cx="2355056" cy="3106299"/>
          </a:xfrm>
          <a:ln w="38100">
            <a:noFill/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Cut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Copy</a:t>
            </a:r>
          </a:p>
          <a:p>
            <a:pPr marL="6858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Paste</a:t>
            </a:r>
          </a:p>
        </p:txBody>
      </p:sp>
    </p:spTree>
    <p:extLst>
      <p:ext uri="{BB962C8B-B14F-4D97-AF65-F5344CB8AC3E}">
        <p14:creationId xmlns:p14="http://schemas.microsoft.com/office/powerpoint/2010/main" val="382150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To </a:t>
            </a:r>
            <a:r>
              <a:rPr lang="en-US" u="sng" dirty="0" smtClean="0"/>
              <a:t>remove</a:t>
            </a:r>
            <a:r>
              <a:rPr lang="en-US" dirty="0" smtClean="0"/>
              <a:t> a selection and place it on the clipboard where it waits to be pasted.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Cut</a:t>
            </a:r>
          </a:p>
        </p:txBody>
      </p:sp>
    </p:spTree>
    <p:extLst>
      <p:ext uri="{BB962C8B-B14F-4D97-AF65-F5344CB8AC3E}">
        <p14:creationId xmlns:p14="http://schemas.microsoft.com/office/powerpoint/2010/main" val="5901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An application program which helps you create documents such as memos, letters, and reports.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A word </a:t>
            </a:r>
            <a:r>
              <a:rPr lang="en-US" sz="3600" dirty="0"/>
              <a:t>p</a:t>
            </a:r>
            <a:r>
              <a:rPr lang="en-US" sz="3600" dirty="0" smtClean="0"/>
              <a:t>rocessing program such as Microsoft Word</a:t>
            </a:r>
          </a:p>
        </p:txBody>
      </p:sp>
    </p:spTree>
    <p:extLst>
      <p:ext uri="{BB962C8B-B14F-4D97-AF65-F5344CB8AC3E}">
        <p14:creationId xmlns:p14="http://schemas.microsoft.com/office/powerpoint/2010/main" val="213674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To keep a selection in place and also  place it on the clipboard where it waits to be pasted.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Copy</a:t>
            </a:r>
          </a:p>
        </p:txBody>
      </p:sp>
    </p:spTree>
    <p:extLst>
      <p:ext uri="{BB962C8B-B14F-4D97-AF65-F5344CB8AC3E}">
        <p14:creationId xmlns:p14="http://schemas.microsoft.com/office/powerpoint/2010/main" val="339529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To place a selection from the clipboard into a document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Paste</a:t>
            </a:r>
          </a:p>
        </p:txBody>
      </p:sp>
    </p:spTree>
    <p:extLst>
      <p:ext uri="{BB962C8B-B14F-4D97-AF65-F5344CB8AC3E}">
        <p14:creationId xmlns:p14="http://schemas.microsoft.com/office/powerpoint/2010/main" val="426565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 temporary storage area for a selection that  has been cut or copied and is waiting to be pasted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Clipboard</a:t>
            </a:r>
          </a:p>
        </p:txBody>
      </p:sp>
    </p:spTree>
    <p:extLst>
      <p:ext uri="{BB962C8B-B14F-4D97-AF65-F5344CB8AC3E}">
        <p14:creationId xmlns:p14="http://schemas.microsoft.com/office/powerpoint/2010/main" val="370813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Dots or dashes between tab stops that lead your eye from one column to the next are called</a:t>
            </a:r>
          </a:p>
          <a:p>
            <a:pPr marL="68580" indent="0">
              <a:buNone/>
            </a:pPr>
            <a:r>
              <a:rPr lang="en-US" sz="2000" dirty="0" smtClean="0"/>
              <a:t>Jimmy Jones . . . . . . . . . . 555-1234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Leaders</a:t>
            </a:r>
            <a:endParaRPr lang="en-US" dirty="0" smtClean="0"/>
          </a:p>
        </p:txBody>
      </p:sp>
      <p:sp>
        <p:nvSpPr>
          <p:cNvPr id="2" name="Oval 1"/>
          <p:cNvSpPr/>
          <p:nvPr/>
        </p:nvSpPr>
        <p:spPr>
          <a:xfrm>
            <a:off x="1905000" y="4648200"/>
            <a:ext cx="12954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Aligning a section of text </a:t>
            </a:r>
            <a:r>
              <a:rPr lang="en-US" b="1" dirty="0" smtClean="0">
                <a:solidFill>
                  <a:schemeClr val="accent2"/>
                </a:solidFill>
              </a:rPr>
              <a:t>IN</a:t>
            </a:r>
            <a:r>
              <a:rPr lang="en-US" dirty="0" smtClean="0"/>
              <a:t> from the left or right margin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Indent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009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167962"/>
            <a:ext cx="4038600" cy="5004238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In this example, which indent function was used for paragraph 2?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380173" y="2766138"/>
            <a:ext cx="2438400" cy="2895600"/>
            <a:chOff x="1312801" y="2640089"/>
            <a:chExt cx="2438400" cy="2895600"/>
          </a:xfrm>
        </p:grpSpPr>
        <p:sp>
          <p:nvSpPr>
            <p:cNvPr id="2" name="Rectangle 1"/>
            <p:cNvSpPr/>
            <p:nvPr/>
          </p:nvSpPr>
          <p:spPr>
            <a:xfrm>
              <a:off x="1312801" y="2640089"/>
              <a:ext cx="2438400" cy="2895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03301" y="2765551"/>
              <a:ext cx="20574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This is paragraph 1.  I like paragraph 1.</a:t>
              </a:r>
            </a:p>
            <a:p>
              <a:endParaRPr lang="en-US" sz="1600" dirty="0"/>
            </a:p>
            <a:p>
              <a:pPr marL="341313"/>
              <a:r>
                <a:rPr lang="en-US" sz="1600" dirty="0" smtClean="0"/>
                <a:t>This is paragraph 2.  I like paragraph 2 as well.</a:t>
              </a:r>
            </a:p>
            <a:p>
              <a:endParaRPr lang="en-US" sz="1600" dirty="0"/>
            </a:p>
            <a:p>
              <a:r>
                <a:rPr lang="en-US" sz="1600" dirty="0" smtClean="0"/>
                <a:t>This is paragraph 3.  I don’t know if I like paragraph 3.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812155" y="5107740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0" name="TextBox 9">
            <a:hlinkClick r:id="" action="ppaction://hlinkshowjump?jump=nextslide"/>
          </p:cNvPr>
          <p:cNvSpPr txBox="1"/>
          <p:nvPr/>
        </p:nvSpPr>
        <p:spPr>
          <a:xfrm>
            <a:off x="5715000" y="2233503"/>
            <a:ext cx="244221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12155" y="4149661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12155" y="3191582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2187336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Left indent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3122006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Right indent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4091789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First line indent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5061573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Hanging indent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784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13" grpId="0" animBg="1"/>
      <p:bldP spid="14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017346"/>
            <a:ext cx="4038600" cy="5154854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In this example, which indent function was used on paragraph 3?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342073" y="2774085"/>
            <a:ext cx="2438400" cy="2895600"/>
            <a:chOff x="1135856" y="2523445"/>
            <a:chExt cx="2438400" cy="2895600"/>
          </a:xfrm>
        </p:grpSpPr>
        <p:sp>
          <p:nvSpPr>
            <p:cNvPr id="2" name="Rectangle 1"/>
            <p:cNvSpPr/>
            <p:nvPr/>
          </p:nvSpPr>
          <p:spPr>
            <a:xfrm>
              <a:off x="1135856" y="2523445"/>
              <a:ext cx="2438400" cy="2895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89477" y="2559700"/>
              <a:ext cx="20574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This is paragraph 1.  I like paragraph 1.</a:t>
              </a:r>
            </a:p>
            <a:p>
              <a:endParaRPr lang="en-US" sz="1600" dirty="0"/>
            </a:p>
            <a:p>
              <a:r>
                <a:rPr lang="en-US" sz="1600" dirty="0" smtClean="0"/>
                <a:t>This is paragraph 2.  I like paragraph 2 as well.</a:t>
              </a:r>
            </a:p>
            <a:p>
              <a:endParaRPr lang="en-US" sz="1600" dirty="0"/>
            </a:p>
            <a:p>
              <a:pPr indent="287338"/>
              <a:r>
                <a:rPr lang="en-US" sz="1600" dirty="0" smtClean="0"/>
                <a:t>This is paragraph 3.  I don’t know if I like paragraph 3.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31180" y="227861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7" name="TextBox 16">
            <a:hlinkClick r:id="" action="ppaction://hlinkshowjump?jump=nextslide"/>
          </p:cNvPr>
          <p:cNvSpPr txBox="1"/>
          <p:nvPr/>
        </p:nvSpPr>
        <p:spPr>
          <a:xfrm>
            <a:off x="5415915" y="4195218"/>
            <a:ext cx="236340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31180" y="5162545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1180" y="3239927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1399" y="2186285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Left indent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1399" y="3147594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Right indent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1399" y="4149051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First line indent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31399" y="5070212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Hanging indent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94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20" grpId="0" animBg="1"/>
      <p:bldP spid="21" grpId="0" animBg="1"/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051636"/>
            <a:ext cx="4038600" cy="5272964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In this example, which indent function was used on paragraph 2?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333500" y="2928981"/>
            <a:ext cx="2438400" cy="2895600"/>
            <a:chOff x="1135856" y="2557735"/>
            <a:chExt cx="2438400" cy="2895600"/>
          </a:xfrm>
        </p:grpSpPr>
        <p:sp>
          <p:nvSpPr>
            <p:cNvPr id="2" name="Rectangle 1"/>
            <p:cNvSpPr/>
            <p:nvPr/>
          </p:nvSpPr>
          <p:spPr>
            <a:xfrm>
              <a:off x="1135856" y="2557735"/>
              <a:ext cx="2438400" cy="2895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89477" y="2593990"/>
              <a:ext cx="20574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This is paragraph 1.  I like paragraph 1.</a:t>
              </a:r>
            </a:p>
            <a:p>
              <a:endParaRPr lang="en-US" sz="1600" dirty="0"/>
            </a:p>
            <a:p>
              <a:pPr marL="463550" indent="-463550"/>
              <a:r>
                <a:rPr lang="en-US" sz="1600" dirty="0" smtClean="0"/>
                <a:t>This is paragraph 2.  I like paragraph 2 as well.</a:t>
              </a:r>
            </a:p>
            <a:p>
              <a:endParaRPr lang="en-US" sz="1600" dirty="0"/>
            </a:p>
            <a:p>
              <a:r>
                <a:rPr lang="en-US" sz="1600" dirty="0" smtClean="0"/>
                <a:t>This is paragraph 3.  I don’t know if I like paragraph 3.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631180" y="227861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5540692" y="5150449"/>
            <a:ext cx="239077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31180" y="421393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31180" y="324627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27345" y="2259321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Left indent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27345" y="3202635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Right indent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7345" y="4145949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First line indent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7345" y="5089263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Hanging indent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137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12" grpId="0" animBg="1"/>
      <p:bldP spid="13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Information that appears on the top of every page.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Header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26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Information that appears on the bottom of every page.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Footer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753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The number of blank lines between typed lines is called --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Line Spacing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644" y="4048722"/>
            <a:ext cx="807244" cy="621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22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A file that provides design and layout for you and you simply fill in the information is called a …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(Examples:  brochure, greeting card, calendar)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Template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113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If you are typing in single space, how many blank lines are between typed lines?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sz="3600" dirty="0" smtClean="0"/>
              <a:t>0 </a:t>
            </a:r>
            <a:r>
              <a:rPr lang="en-US" sz="3200" dirty="0" smtClean="0"/>
              <a:t>(zero) blank lines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12318" y="3200400"/>
            <a:ext cx="1905000" cy="2743200"/>
            <a:chOff x="5912318" y="3200400"/>
            <a:chExt cx="1905000" cy="2743200"/>
          </a:xfrm>
        </p:grpSpPr>
        <p:sp>
          <p:nvSpPr>
            <p:cNvPr id="2" name="Rectangle 1"/>
            <p:cNvSpPr/>
            <p:nvPr/>
          </p:nvSpPr>
          <p:spPr>
            <a:xfrm>
              <a:off x="5912318" y="3200400"/>
              <a:ext cx="1905000" cy="2743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48400" y="34290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text is in single spacing.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30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If you are typing in double space, how many blank lines are between typed lines?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sz="3600" dirty="0" smtClean="0"/>
              <a:t>1 </a:t>
            </a:r>
            <a:r>
              <a:rPr lang="en-US" dirty="0" smtClean="0"/>
              <a:t>blank line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7400" y="3048000"/>
            <a:ext cx="19050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03482" y="3276600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text is</a:t>
            </a:r>
          </a:p>
          <a:p>
            <a:endParaRPr lang="en-US" dirty="0"/>
          </a:p>
          <a:p>
            <a:r>
              <a:rPr lang="en-US" dirty="0" smtClean="0"/>
              <a:t>in double </a:t>
            </a:r>
          </a:p>
          <a:p>
            <a:endParaRPr lang="en-US" dirty="0" smtClean="0"/>
          </a:p>
          <a:p>
            <a:r>
              <a:rPr lang="en-US" dirty="0" smtClean="0"/>
              <a:t>spacing.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line spacing was used in the following example: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5486400" y="2286000"/>
            <a:ext cx="236601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2610" y="3463409"/>
            <a:ext cx="22098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2610" y="4648200"/>
            <a:ext cx="22098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4010" y="2243724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Single spacing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3394159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Double spacing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4555867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Triple spacing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3276600"/>
            <a:ext cx="1905000" cy="2743200"/>
            <a:chOff x="5912318" y="3200400"/>
            <a:chExt cx="1905000" cy="2743200"/>
          </a:xfrm>
        </p:grpSpPr>
        <p:sp>
          <p:nvSpPr>
            <p:cNvPr id="17" name="Rectangle 16"/>
            <p:cNvSpPr/>
            <p:nvPr/>
          </p:nvSpPr>
          <p:spPr>
            <a:xfrm>
              <a:off x="5912318" y="3200400"/>
              <a:ext cx="1905000" cy="2743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48400" y="34290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What line spacing is this using?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76400" y="4648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line spacing is this using?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line spacing was used in the following example:</a:t>
            </a:r>
          </a:p>
          <a:p>
            <a:pPr marL="68580" indent="0">
              <a:buNone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371600" y="3276600"/>
            <a:ext cx="1905000" cy="2743200"/>
            <a:chOff x="5867400" y="3048000"/>
            <a:chExt cx="1905000" cy="2743200"/>
          </a:xfrm>
        </p:grpSpPr>
        <p:sp>
          <p:nvSpPr>
            <p:cNvPr id="7" name="Rectangle 6"/>
            <p:cNvSpPr/>
            <p:nvPr/>
          </p:nvSpPr>
          <p:spPr>
            <a:xfrm>
              <a:off x="5867400" y="3048000"/>
              <a:ext cx="1905000" cy="2743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03482" y="3276600"/>
              <a:ext cx="12954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This text is</a:t>
              </a:r>
            </a:p>
            <a:p>
              <a:endParaRPr lang="en-US" dirty="0"/>
            </a:p>
            <a:p>
              <a:r>
                <a:rPr lang="en-US" dirty="0" smtClean="0"/>
                <a:t>a sample </a:t>
              </a:r>
            </a:p>
            <a:p>
              <a:endParaRPr lang="en-US" dirty="0" smtClean="0"/>
            </a:p>
            <a:p>
              <a:r>
                <a:rPr lang="en-US" dirty="0" smtClean="0"/>
                <a:t>of typing.</a:t>
              </a:r>
            </a:p>
            <a:p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642610" y="2278618"/>
            <a:ext cx="22098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1" name="TextBox 10">
            <a:hlinkClick r:id="" action="ppaction://hlinkshowjump?jump=nextslide"/>
          </p:cNvPr>
          <p:cNvSpPr txBox="1"/>
          <p:nvPr/>
        </p:nvSpPr>
        <p:spPr>
          <a:xfrm>
            <a:off x="5486400" y="3463409"/>
            <a:ext cx="244221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2610" y="4648200"/>
            <a:ext cx="22098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2193911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Single spacing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3371076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Double spacing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4555867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Triple spacing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278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Read the definition, think of the answer, then click to see if you are right.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How text is lined up between left and right margins.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sz="3600" dirty="0" smtClean="0"/>
              <a:t>Alignment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685800" cy="557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259" y="4419600"/>
            <a:ext cx="628650" cy="557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2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What type of alignment was used?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47800" y="2819400"/>
            <a:ext cx="2514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62100" y="31242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This is my paragraph.  How is it aligned?  Is it aligned left, right, center, or full justified?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42610" y="2278618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0" name="TextBox 9">
            <a:hlinkClick r:id="" action="ppaction://hlinkshowjump?jump=nextslide"/>
          </p:cNvPr>
          <p:cNvSpPr txBox="1"/>
          <p:nvPr/>
        </p:nvSpPr>
        <p:spPr>
          <a:xfrm>
            <a:off x="5544502" y="3246279"/>
            <a:ext cx="240601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2610" y="4213940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2610" y="5181600"/>
            <a:ext cx="2209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50205" y="2232451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Left align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50205" y="3200112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Right align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50205" y="4167773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Center align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50205" y="5135433"/>
            <a:ext cx="259461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Full align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1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292</TotalTime>
  <Words>1259</Words>
  <Application>Microsoft Office PowerPoint</Application>
  <PresentationFormat>On-screen Show (4:3)</PresentationFormat>
  <Paragraphs>263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Consolas</vt:lpstr>
      <vt:lpstr>Corbel</vt:lpstr>
      <vt:lpstr>Wingdings</vt:lpstr>
      <vt:lpstr>Wingdings 2</vt:lpstr>
      <vt:lpstr>Wingdings 3</vt:lpstr>
      <vt:lpstr>Metro</vt:lpstr>
      <vt:lpstr>Word processing review 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PowerPoint Presentation</vt:lpstr>
      <vt:lpstr>PowerPoint Presentation</vt:lpstr>
      <vt:lpstr>Read the definition, think of the answer, then click to see if you are right.</vt:lpstr>
      <vt:lpstr>PowerPoint Presentation</vt:lpstr>
      <vt:lpstr>PowerPoint Presentation</vt:lpstr>
      <vt:lpstr>PowerPoint Presentation</vt:lpstr>
      <vt:lpstr>PowerPoint Presentation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PowerPoint Presentation</vt:lpstr>
      <vt:lpstr>PowerPoint Presentation</vt:lpstr>
      <vt:lpstr>PowerPoint Presentation</vt:lpstr>
      <vt:lpstr>Read the definition, think of the answer, then click to see if you are right.</vt:lpstr>
      <vt:lpstr>Read the definition, think of the answer, then click to see if you are right.</vt:lpstr>
      <vt:lpstr>Read the definition, think of the answer, then click to see if you are right.</vt:lpstr>
      <vt:lpstr>The End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processing review</dc:title>
  <dc:creator>Cathy Tom</dc:creator>
  <cp:lastModifiedBy>Monica Earl</cp:lastModifiedBy>
  <cp:revision>45</cp:revision>
  <dcterms:created xsi:type="dcterms:W3CDTF">2012-03-19T17:53:40Z</dcterms:created>
  <dcterms:modified xsi:type="dcterms:W3CDTF">2016-01-06T15:39:25Z</dcterms:modified>
</cp:coreProperties>
</file>