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9" r:id="rId3"/>
    <p:sldId id="257" r:id="rId4"/>
    <p:sldId id="400" r:id="rId5"/>
    <p:sldId id="258" r:id="rId6"/>
    <p:sldId id="401" r:id="rId7"/>
    <p:sldId id="259" r:id="rId8"/>
    <p:sldId id="402" r:id="rId9"/>
    <p:sldId id="260" r:id="rId10"/>
    <p:sldId id="403" r:id="rId11"/>
    <p:sldId id="261" r:id="rId12"/>
    <p:sldId id="404" r:id="rId13"/>
    <p:sldId id="262" r:id="rId14"/>
    <p:sldId id="263" r:id="rId15"/>
    <p:sldId id="264" r:id="rId16"/>
    <p:sldId id="265" r:id="rId17"/>
    <p:sldId id="266" r:id="rId18"/>
    <p:sldId id="405" r:id="rId19"/>
    <p:sldId id="268" r:id="rId20"/>
    <p:sldId id="406" r:id="rId21"/>
    <p:sldId id="269" r:id="rId22"/>
    <p:sldId id="270" r:id="rId23"/>
    <p:sldId id="271" r:id="rId24"/>
    <p:sldId id="407" r:id="rId25"/>
    <p:sldId id="272" r:id="rId26"/>
    <p:sldId id="408" r:id="rId27"/>
    <p:sldId id="273" r:id="rId28"/>
    <p:sldId id="274" r:id="rId29"/>
    <p:sldId id="275" r:id="rId30"/>
    <p:sldId id="267" r:id="rId31"/>
    <p:sldId id="276" r:id="rId32"/>
    <p:sldId id="277" r:id="rId33"/>
    <p:sldId id="278" r:id="rId34"/>
    <p:sldId id="279" r:id="rId35"/>
    <p:sldId id="280" r:id="rId36"/>
    <p:sldId id="409" r:id="rId37"/>
    <p:sldId id="281" r:id="rId38"/>
    <p:sldId id="410" r:id="rId39"/>
    <p:sldId id="282" r:id="rId40"/>
    <p:sldId id="283" r:id="rId41"/>
    <p:sldId id="284" r:id="rId42"/>
    <p:sldId id="285" r:id="rId43"/>
    <p:sldId id="286" r:id="rId44"/>
    <p:sldId id="287" r:id="rId45"/>
    <p:sldId id="288" r:id="rId46"/>
    <p:sldId id="289" r:id="rId47"/>
    <p:sldId id="290" r:id="rId48"/>
    <p:sldId id="291" r:id="rId49"/>
    <p:sldId id="292" r:id="rId50"/>
    <p:sldId id="411" r:id="rId51"/>
    <p:sldId id="293" r:id="rId52"/>
    <p:sldId id="294" r:id="rId53"/>
    <p:sldId id="295" r:id="rId54"/>
    <p:sldId id="296" r:id="rId55"/>
    <p:sldId id="297" r:id="rId56"/>
    <p:sldId id="412" r:id="rId57"/>
    <p:sldId id="298" r:id="rId58"/>
    <p:sldId id="299" r:id="rId59"/>
    <p:sldId id="413" r:id="rId60"/>
    <p:sldId id="300" r:id="rId61"/>
    <p:sldId id="301" r:id="rId62"/>
    <p:sldId id="302" r:id="rId63"/>
    <p:sldId id="303" r:id="rId64"/>
    <p:sldId id="304" r:id="rId65"/>
    <p:sldId id="305" r:id="rId66"/>
    <p:sldId id="306" r:id="rId67"/>
    <p:sldId id="307" r:id="rId68"/>
    <p:sldId id="308" r:id="rId69"/>
    <p:sldId id="414" r:id="rId70"/>
    <p:sldId id="309" r:id="rId71"/>
    <p:sldId id="310" r:id="rId72"/>
    <p:sldId id="311" r:id="rId73"/>
    <p:sldId id="312" r:id="rId74"/>
    <p:sldId id="313" r:id="rId75"/>
    <p:sldId id="314" r:id="rId76"/>
    <p:sldId id="315" r:id="rId77"/>
    <p:sldId id="415" r:id="rId78"/>
    <p:sldId id="316" r:id="rId79"/>
    <p:sldId id="416" r:id="rId80"/>
    <p:sldId id="317" r:id="rId81"/>
    <p:sldId id="417" r:id="rId82"/>
    <p:sldId id="318" r:id="rId83"/>
    <p:sldId id="418" r:id="rId84"/>
    <p:sldId id="319" r:id="rId85"/>
    <p:sldId id="419" r:id="rId86"/>
    <p:sldId id="320" r:id="rId87"/>
    <p:sldId id="321" r:id="rId88"/>
    <p:sldId id="322" r:id="rId89"/>
    <p:sldId id="420" r:id="rId90"/>
    <p:sldId id="323" r:id="rId91"/>
    <p:sldId id="421" r:id="rId92"/>
    <p:sldId id="324" r:id="rId93"/>
    <p:sldId id="325" r:id="rId94"/>
    <p:sldId id="326" r:id="rId95"/>
    <p:sldId id="422" r:id="rId96"/>
    <p:sldId id="327" r:id="rId97"/>
    <p:sldId id="423" r:id="rId98"/>
    <p:sldId id="328" r:id="rId99"/>
    <p:sldId id="424" r:id="rId100"/>
    <p:sldId id="329" r:id="rId101"/>
    <p:sldId id="425" r:id="rId102"/>
    <p:sldId id="330" r:id="rId103"/>
    <p:sldId id="331" r:id="rId104"/>
    <p:sldId id="332" r:id="rId105"/>
    <p:sldId id="333" r:id="rId106"/>
    <p:sldId id="426" r:id="rId107"/>
    <p:sldId id="334" r:id="rId108"/>
    <p:sldId id="427" r:id="rId109"/>
    <p:sldId id="335" r:id="rId110"/>
    <p:sldId id="336" r:id="rId111"/>
    <p:sldId id="337" r:id="rId112"/>
    <p:sldId id="338" r:id="rId113"/>
    <p:sldId id="339" r:id="rId114"/>
    <p:sldId id="340" r:id="rId115"/>
    <p:sldId id="341" r:id="rId116"/>
    <p:sldId id="428" r:id="rId117"/>
    <p:sldId id="342" r:id="rId118"/>
    <p:sldId id="429" r:id="rId119"/>
    <p:sldId id="343" r:id="rId120"/>
    <p:sldId id="430" r:id="rId121"/>
    <p:sldId id="344" r:id="rId122"/>
    <p:sldId id="345" r:id="rId123"/>
    <p:sldId id="346" r:id="rId124"/>
    <p:sldId id="347" r:id="rId125"/>
    <p:sldId id="348" r:id="rId126"/>
    <p:sldId id="349" r:id="rId127"/>
    <p:sldId id="350" r:id="rId128"/>
    <p:sldId id="351" r:id="rId129"/>
    <p:sldId id="352" r:id="rId130"/>
    <p:sldId id="353" r:id="rId131"/>
    <p:sldId id="354" r:id="rId132"/>
    <p:sldId id="355" r:id="rId133"/>
    <p:sldId id="356" r:id="rId134"/>
    <p:sldId id="431" r:id="rId135"/>
    <p:sldId id="357" r:id="rId136"/>
    <p:sldId id="432" r:id="rId137"/>
    <p:sldId id="358" r:id="rId138"/>
    <p:sldId id="359" r:id="rId139"/>
    <p:sldId id="360" r:id="rId140"/>
    <p:sldId id="361" r:id="rId141"/>
    <p:sldId id="362" r:id="rId142"/>
    <p:sldId id="433" r:id="rId143"/>
    <p:sldId id="363" r:id="rId144"/>
    <p:sldId id="364" r:id="rId145"/>
    <p:sldId id="365" r:id="rId146"/>
    <p:sldId id="366" r:id="rId147"/>
    <p:sldId id="367" r:id="rId148"/>
    <p:sldId id="434" r:id="rId149"/>
    <p:sldId id="368" r:id="rId150"/>
    <p:sldId id="435" r:id="rId151"/>
    <p:sldId id="369" r:id="rId152"/>
    <p:sldId id="436" r:id="rId153"/>
    <p:sldId id="370" r:id="rId154"/>
    <p:sldId id="371" r:id="rId155"/>
    <p:sldId id="372" r:id="rId156"/>
    <p:sldId id="373" r:id="rId157"/>
    <p:sldId id="374" r:id="rId158"/>
    <p:sldId id="375" r:id="rId159"/>
    <p:sldId id="376" r:id="rId160"/>
    <p:sldId id="377" r:id="rId161"/>
    <p:sldId id="378" r:id="rId162"/>
    <p:sldId id="379" r:id="rId163"/>
    <p:sldId id="380" r:id="rId164"/>
    <p:sldId id="381" r:id="rId165"/>
    <p:sldId id="382" r:id="rId166"/>
    <p:sldId id="383" r:id="rId167"/>
    <p:sldId id="384" r:id="rId168"/>
    <p:sldId id="437" r:id="rId169"/>
    <p:sldId id="385" r:id="rId170"/>
    <p:sldId id="386" r:id="rId171"/>
    <p:sldId id="387" r:id="rId172"/>
    <p:sldId id="438" r:id="rId173"/>
    <p:sldId id="388" r:id="rId174"/>
    <p:sldId id="439" r:id="rId175"/>
    <p:sldId id="389" r:id="rId176"/>
    <p:sldId id="390" r:id="rId177"/>
    <p:sldId id="391" r:id="rId178"/>
    <p:sldId id="392" r:id="rId179"/>
    <p:sldId id="393" r:id="rId180"/>
    <p:sldId id="394" r:id="rId181"/>
    <p:sldId id="395" r:id="rId182"/>
    <p:sldId id="396" r:id="rId183"/>
    <p:sldId id="397" r:id="rId184"/>
    <p:sldId id="440" r:id="rId185"/>
    <p:sldId id="398" r:id="rId18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0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5F3D-A2D5-4099-912C-9FE1A5FE0BB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B7B8-1205-45BB-B4F8-A727207A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15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5F3D-A2D5-4099-912C-9FE1A5FE0BB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B7B8-1205-45BB-B4F8-A727207A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8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5F3D-A2D5-4099-912C-9FE1A5FE0BB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B7B8-1205-45BB-B4F8-A727207A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99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5F3D-A2D5-4099-912C-9FE1A5FE0BB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B7B8-1205-45BB-B4F8-A727207A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5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5F3D-A2D5-4099-912C-9FE1A5FE0BB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B7B8-1205-45BB-B4F8-A727207A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9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5F3D-A2D5-4099-912C-9FE1A5FE0BB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B7B8-1205-45BB-B4F8-A727207A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43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5F3D-A2D5-4099-912C-9FE1A5FE0BB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B7B8-1205-45BB-B4F8-A727207A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94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5F3D-A2D5-4099-912C-9FE1A5FE0BB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B7B8-1205-45BB-B4F8-A727207A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99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5F3D-A2D5-4099-912C-9FE1A5FE0BB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B7B8-1205-45BB-B4F8-A727207A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41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5F3D-A2D5-4099-912C-9FE1A5FE0BB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B7B8-1205-45BB-B4F8-A727207A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22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5F3D-A2D5-4099-912C-9FE1A5FE0BB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B7B8-1205-45BB-B4F8-A727207A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78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2">
                <a:lumMod val="5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35F3D-A2D5-4099-912C-9FE1A5FE0BB9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BB7B8-1205-45BB-B4F8-A727207A8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you place your cursor over the insertion point, what shape does it change to?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Dash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I-beam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Box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underscore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48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50B2C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tab displays the Backstage 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Home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File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View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Page Layout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40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you wish to begin a new page before you get to the bottom of the page you are on, how do you force a page break?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Alt + Enter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Ctrl + Enter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Enter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Ctrl + Tab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507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you wish to begin a new page before you get to the bottom of the page you are on, how do you force a page break?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Alt + Enter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Ctrl + Enter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Enter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Ctrl + Tab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353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insert a break, the break will occur at the ________ ______.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52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Point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1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you wish to prevent Word from splitting a telephone number between two lines, how do you insert a non-breaking space?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Ctrl + Space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Shift + Space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Ctrl + Shift + Space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Alt +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944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have two </a:t>
            </a:r>
            <a:r>
              <a:rPr lang="en-US" b="1" dirty="0" smtClean="0"/>
              <a:t>paragraphs</a:t>
            </a:r>
            <a:r>
              <a:rPr lang="en-US" dirty="0" smtClean="0"/>
              <a:t> that you do not want to split across multiple pages. Which option on the Line and Page Break tab would you choose?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Widow/orphan control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Keep With Next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Keep Lines Together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Page Break Before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64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have two </a:t>
            </a:r>
            <a:r>
              <a:rPr lang="en-US" b="1" dirty="0" smtClean="0"/>
              <a:t>paragraphs</a:t>
            </a:r>
            <a:r>
              <a:rPr lang="en-US" dirty="0" smtClean="0"/>
              <a:t> that you do not want to split across multiple pages. Which option on the Line and Page Break tab would you choose?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Widow/orphan control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Keep With Next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Keep Lines Together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Page Break Before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49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not a valid Column option on the Page Layout tab?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One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Two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Three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Top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22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not a valid Column option on the Page Layout tab?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One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Two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Three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Top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781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two column options will create columns of unequal widths?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00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help button located?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In the upper-left corner of the screen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In the upper-right corner of the screen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On the ribbon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In the lower-right corner of the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94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and Right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33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arrangement made or up horizontal rows and vertical columns is called a _______.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95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79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call the rectangles that are formed when columns and rows intersect?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47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9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which Word tab can you locate the Create Table option?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Home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Insert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Design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Page Layout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887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which Word tab can you locate the Create Table option?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Home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Insert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Design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Page Layout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83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you change the look of the table once it is inserted into a document?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Word Menu, Design tab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Word Menu, Page Layout tab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Table Tools Menu, Design tab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Table Tools Menu, Layout tab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30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you change the look of the table once it is inserted into a document?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Word Menu, Design tab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Word Menu, Page Layout tab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Table Tools Menu, Design tab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Table Tools Menu, Layout tab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0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option do you select under Table Styles to have every other line shaded?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Striped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Banded Rows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Total row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Banded columns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60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help button located?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In the upper-left corner of the screen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In the upper-right corner of the screen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On the ribbon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In the lower-right corner of the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783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option do you select under Table Styles to have every other line shaded?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Striped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Banded Rows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Total row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Banded columns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32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Layout tab command will adjust the column width to fit the size of the table contents?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00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Autofit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33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dialog box do you open do make the columns and rows of a table a specific size?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02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Properties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98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command does Word use to arrange data in alphabetical, numerical, or chronological order?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72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1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data is arranged from beginning to end, for example, 1 to 10, what type of sort order are you using?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74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Ascending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48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_______ cells is to combine two or more cells into one.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59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order to troubleshoot hidden formatting commands, you click the ___________ button.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44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47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________ a cell is to divide it into two or more cells.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37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74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different options does Word have for aligning cell content?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3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9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12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834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different options does Word have for aligning cell content?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3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9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12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44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command changes paragraphs of text into a 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table to text</a:t>
            </a:r>
          </a:p>
          <a:p>
            <a:r>
              <a:rPr lang="en-US" dirty="0" smtClean="0"/>
              <a:t>Merge table</a:t>
            </a:r>
          </a:p>
          <a:p>
            <a:r>
              <a:rPr lang="en-US" dirty="0" smtClean="0"/>
              <a:t>Create table</a:t>
            </a:r>
          </a:p>
          <a:p>
            <a:r>
              <a:rPr lang="en-US" dirty="0" smtClean="0"/>
              <a:t>Convert text to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22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command changes paragraphs of text into a 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table to text</a:t>
            </a:r>
          </a:p>
          <a:p>
            <a:r>
              <a:rPr lang="en-US" dirty="0" smtClean="0"/>
              <a:t>Merge table</a:t>
            </a:r>
          </a:p>
          <a:p>
            <a:r>
              <a:rPr lang="en-US" dirty="0" smtClean="0"/>
              <a:t>Create table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Convert text to table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374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a column is selected, you can move it by _________ it to the desired location in the table.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9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Dragging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1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 in Word must begin with a/an ________ ________.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75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Show/Hide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06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 sign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7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Different approaches can be used to add values in a table. Which two formulas could provide the same result?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=B1 + B2 + B3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=B1 + C1 + D1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=SUM(ABOVE)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=COUNT(LEFT)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=AVERAGE(LEFT)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833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Different approaches can be used to add values in a table. Which two formulas could provide the same result?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=B1 + B2 + B3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=B1 + C1 + D1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=SUM(ABOVE)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=COUNT(LEFT)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=AVERAGE(LEFT)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080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button must be used to enter a calculation into a table?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25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50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term for predefined document formatting options that include colors, fonts, and effects?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96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04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menu tab contains themes?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Home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Design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Insert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Page Layout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011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menu tab contains themes?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Home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Design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Insert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Page Layout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1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which tab can you locate the styles that can be applied to a Word document?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Home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Design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Page Layout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340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 automatically wraps text to the next line as the cursor reaches the right margin.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99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which tab can you locate the styles that can be applied to a Word document?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Home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Design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Page Layout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375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following options are available for page color background fill effect?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Shading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Gradient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Texture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Pattern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Picture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All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924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following options are available for page color background fill effect?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Shading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Gradient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Texture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Pattern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Picture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All of the above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128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term for a text or graphic displayed lightly behind the text in a document?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66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Watermark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09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select to determine how text is positioned around an object?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86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71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________ _______ are reusable content such as text, graphics, and objects that are found under Quick Parts. (HINT: We used them for headers and footers)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47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blocks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28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button on the Insert ribbon do you select to insert special characters?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43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Wrap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36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70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allows you to adjust the distance between lines of text?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03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and paragraph spacing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09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what tab can you add graphics to your Word document?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54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46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snapshot of your computer screen called?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2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Screenshot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18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remove unwanted areas on the edges of pictures?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Resize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Scale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Crop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Rotate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07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remove unwanted areas on the edges of pictures?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Resize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Scale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Crop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Rotate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668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small arrow in the lower corner of a menu group called?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0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order to force the cursor to the next line or separate paragraphs, what key do you press?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Backspace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Tab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Shift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Enter</a:t>
            </a:r>
          </a:p>
          <a:p>
            <a:pPr marL="514350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36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button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26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applying a border to something, to what does “weight” refer?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Heaviness of the drop shadow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Thickness of the border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Thickness of the bottom compared to the top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Amount of color saturation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521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applying a border to something, to what does “weight” refer?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Heaviness of the drop shadow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Thickness of the border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Thickness of the bottom compared to the top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Amount of color saturation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30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is NOT an option under Picture Tools?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Crop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Corrections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Remove background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Add styles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Take photo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37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is NOT an option under Picture Tools?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Crop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Corrections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Remove background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Add styles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Take photo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048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what tab can you add a SmartArt graphic?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16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9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button on the Insert ribbon allows you to add lines, rectangles, arrows, banners, and other objects to a document?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57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03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ribbon do you go to if you want to add WordArt to your document?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03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order to force the cursor to the next line or separate paragraphs, what key do you press?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Backspace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Tab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Shift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Enter</a:t>
            </a:r>
          </a:p>
          <a:p>
            <a:pPr marL="514350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320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71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you are going to share a document by email, doing what to the images will reduce that resolution and file size?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16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7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all formatting changes have been discarded, a picture has been ________.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Reset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Resized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Compressed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Reformatted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798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all formatting changes have been discarded, a picture has been ________.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Reset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Resized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Compressed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Reformatted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03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Congratulations!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	You made </a:t>
            </a:r>
            <a:r>
              <a:rPr lang="en-US" sz="4000" dirty="0" smtClean="0">
                <a:solidFill>
                  <a:srgbClr val="FF0000"/>
                </a:solidFill>
              </a:rPr>
              <a:t>it!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990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keyboard shortcut is used to start a new document?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Ctrl + O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Ctrl + 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Ctrl + 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Ctrl + 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299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you place your cursor over the insertion point, what shape does it change to?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Dash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I-beam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Box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underscore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03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50B2C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keyboard shortcut is used to start a new document?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Ctrl + O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Ctrl + 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Ctrl + 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Ctrl + 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48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in a hurry to create a letter. In order to save time, you can use a preformatted _______.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95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72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following extensions applies to a Word 2013 document?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*.</a:t>
            </a:r>
            <a:r>
              <a:rPr lang="en-US" dirty="0" err="1" smtClean="0"/>
              <a:t>docx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*.doc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*.</a:t>
            </a:r>
            <a:r>
              <a:rPr lang="en-US" dirty="0" err="1" smtClean="0"/>
              <a:t>dotx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*.dot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757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following extensions applies to a Word 2013 document?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*.</a:t>
            </a:r>
            <a:r>
              <a:rPr lang="en-US" dirty="0" err="1" smtClean="0">
                <a:solidFill>
                  <a:srgbClr val="FF0000"/>
                </a:solidFill>
              </a:rPr>
              <a:t>docx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*.doc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*.</a:t>
            </a:r>
            <a:r>
              <a:rPr lang="en-US" dirty="0" err="1" smtClean="0"/>
              <a:t>dotx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*.dot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153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which tab will you find the print options?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Home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File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Review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Insert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458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which tab will you find the print options?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Home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File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Review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Insert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27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order to view two documents next to each other, which option in the Window command group would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Arrange all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Split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Reset window position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View side by side</a:t>
            </a:r>
          </a:p>
          <a:p>
            <a:pPr marL="514350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56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 bars allow a user to move up and down or from side to side within a document.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60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96675"/>
            <a:ext cx="10515600" cy="2852737"/>
          </a:xfrm>
        </p:spPr>
        <p:txBody>
          <a:bodyPr/>
          <a:lstStyle/>
          <a:p>
            <a:r>
              <a:rPr lang="en-US" dirty="0" smtClean="0"/>
              <a:t>Scroll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53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ribbon contains multiple __________ with common commands grouped on each one.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Icons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Dialog boxes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Buttons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770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You want to use Find and Replace to locate all words beginning with B and ending with M. Which of the following wildcard search criteria would you use?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b*m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b#m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/>
              <a:t>b</a:t>
            </a:r>
            <a:r>
              <a:rPr lang="en-US" dirty="0" err="1" smtClean="0"/>
              <a:t>,m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*</a:t>
            </a:r>
            <a:r>
              <a:rPr lang="en-US" dirty="0" err="1" smtClean="0"/>
              <a:t>bm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89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________ dialog box to replace text with formatted text.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90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and Replace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30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______ command as a way to navigate through long documents quickly.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7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To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13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you want to select non-consecutive lines of text in the same document, which key do you use?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Shift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Alt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Ctrl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Enter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25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you want to select non-consecutive lines of text in the same document, which key do you use?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Shift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Alt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Ctrl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Enter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53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______ stores items you copy or cut until they are pasted.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Screen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Clipboard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Keyboard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Document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07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______ stores items you copy or cut until they are pasted.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Screen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Clipboard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Keyboard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Document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790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_______ text, Word removes it from its original location.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16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ribbon contains multiple __________ with common commands grouped on each one.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Icons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Dialog boxes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Buttons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abs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186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16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________ text, Word places a duplicate copy in memory.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62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47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_______ command takes text from the Clipboard and places it in the designated location.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10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64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_______ is the type face that you apply to text.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13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04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select text and press Ctrl + U, a ________ line appears below the selected text.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56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You have accidentally pressed the Caps Lock key and typed three paragraphs in uppercase. Which option in the Change Case menu will convert the text back to a normal paragraph format?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Sentence case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Lowercase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Uppercase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Capitalize each word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756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can you find the dialog box launcher, which is necessary to display the dialog box with all commands?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Upper left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Lower left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Upper right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Lower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217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You have accidentally pressed the Caps Lock key and typed three paragraphs in uppercase. Which option in the Change Case menu will convert the text back to a normal paragraph format?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Sentence case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Lowercase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Uppercase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Capitalize each word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4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order to copy formatting from one selection to another within an open document, you can use the _________ _______.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54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Painter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63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order to remove all formatting from a document, which button do you use?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9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All Formatting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99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Use this type of indent in bibliography pages to start the first full line of text at the left margin; all remaining lines of text are indented ½” from the left margin.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Negative indent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First line indent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Hanging indent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Positive indent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02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Use this type of indent in bibliography pages to start the first full line of text at the left margin; all remaining lines of text are indented ½” from the left margin.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Negative indent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First line indent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Hanging indent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Positive indent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137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this indent to insert the default ½” indent on the top line of a paragraph.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Negative indent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Positive indent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Hanging indent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First line indent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217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go to this tab to click to show the ruler.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Layout</a:t>
            </a:r>
          </a:p>
          <a:p>
            <a:r>
              <a:rPr lang="en-US" dirty="0" smtClean="0"/>
              <a:t>View</a:t>
            </a:r>
          </a:p>
          <a:p>
            <a:r>
              <a:rPr lang="en-US" dirty="0" smtClean="0"/>
              <a:t>Home</a:t>
            </a:r>
          </a:p>
          <a:p>
            <a:r>
              <a:rPr lang="en-US" dirty="0" smtClean="0"/>
              <a:t>Insert</a:t>
            </a:r>
          </a:p>
        </p:txBody>
      </p:sp>
    </p:spTree>
    <p:extLst>
      <p:ext uri="{BB962C8B-B14F-4D97-AF65-F5344CB8AC3E}">
        <p14:creationId xmlns:p14="http://schemas.microsoft.com/office/powerpoint/2010/main" val="1975039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go to this tab to click to show the ruler.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Layout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View</a:t>
            </a:r>
          </a:p>
          <a:p>
            <a:r>
              <a:rPr lang="en-US" dirty="0" smtClean="0"/>
              <a:t>Home</a:t>
            </a:r>
          </a:p>
          <a:p>
            <a:r>
              <a:rPr lang="en-US" dirty="0" smtClean="0"/>
              <a:t>Insert</a:t>
            </a:r>
          </a:p>
        </p:txBody>
      </p:sp>
    </p:spTree>
    <p:extLst>
      <p:ext uri="{BB962C8B-B14F-4D97-AF65-F5344CB8AC3E}">
        <p14:creationId xmlns:p14="http://schemas.microsoft.com/office/powerpoint/2010/main" val="1000410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can you find the dialog box launcher, which is necessary to display the dialog box with all commands?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Upper left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Lower left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Upper right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Lower right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650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indent the first line of a paragraph, click in front of the line and press ___.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88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86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 refers to how text is positioned between a document’s margins.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77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81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 alignment refers to how text is positioned between the left and right margins.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00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90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 alignment refers to how text is positioned between the top and bottom margins.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75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47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following are valid alignment options?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Justify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Align left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Align right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Center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All are types of alignment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18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following are valid alignment options?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Justify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Align left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Align right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Center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All are types of alignment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256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keyboard shortcut replaces the need for the Undo command on the Quick Access Toolbar?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Ctrl + A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Ctrl + U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Ctrl +W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Ctrl + 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61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Word’s ________ feature to color the background behind selected text or paragraphs.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10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74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_______ lists to format lists of items that do not have to be displayed in any particular order.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98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30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 _________ list to format lists that must display in a specific order.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19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96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key on the keyboard is used to automatically insert the next number in a list?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Enter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Tab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Backspace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36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key on the keyboard is used to automatically insert the next number in a list?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Enter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Tab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Backspace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63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key on the keyboard is used to create a sub-bullet in a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Enter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Tab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Backspace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54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key on the keyboard is used to create a sub-bullet in a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Enter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Tab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Backspace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074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keyboard shortcut replaces the need for the Undo command on the Quick Access Toolbar?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Ctrl + A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Ctrl + U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Ctrl +W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Ctrl + Z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99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type of tab is used to align currency?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Right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Decimal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Left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64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type of tab is used to align currency?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Right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Decimal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Left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319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when you drag a tab down off the ruler?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The tab is moved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The tab is copied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Nothing happens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The tab is deleted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86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when you drag a tab down off the ruler?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The tab is moved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The tab is copied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Nothing happens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The tab is deleted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607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default, at what interval are tabs automatically set?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0”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.25”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.50”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1.0”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424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default, at what interval are tabs automatically set?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0”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.25”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.50”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1.0”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97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order to open the tabs dialog box, you must first launch the _________ dialog box and then click the ______ button on the bottom left.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11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Paragraph; tabs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14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following are valid types of leaders found in the Tabs dialog box?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###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………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_ _ _ _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32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following are valid types of leaders found in the Tabs dialog box?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###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………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_ _ _ _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86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tab displays the Backstage 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Home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File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View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Page Layout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48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not a type of tab you can set in the Tabs dialog box?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Left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Right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Center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Bar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Bottom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Decimal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26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not a type of tab you can set in the Tabs dialog box?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Left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Right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Center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Bar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Bottom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Decimal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293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 are the white space that borders the top, bottom, and sides of a document.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16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47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Word’s default margin setting?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.25”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.50”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1.0”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1.5”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181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Word’s default margin setting?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.25”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.50”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1.0”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1.5”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32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tab do you go to if you want to change margins, paper size, and orientation?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Home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Design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Page Layout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91151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tab do you go to if you want to change margins, paper size, and orientation?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Home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Design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Page Layout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045145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break is commonly used in newspaper formats?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Paragraph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Page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Section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Column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97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break is commonly used in newspaper formats?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Paragraph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Page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Section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Column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439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2948</Words>
  <Application>Microsoft Office PowerPoint</Application>
  <PresentationFormat>Widescreen</PresentationFormat>
  <Paragraphs>556</Paragraphs>
  <Slides>185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185</vt:i4>
      </vt:variant>
    </vt:vector>
  </HeadingPairs>
  <TitlesOfParts>
    <vt:vector size="189" baseType="lpstr">
      <vt:lpstr>Arial</vt:lpstr>
      <vt:lpstr>Calibri</vt:lpstr>
      <vt:lpstr>Calibri Light</vt:lpstr>
      <vt:lpstr>Office Theme</vt:lpstr>
      <vt:lpstr>When you place your cursor over the insertion point, what shape does it change to?</vt:lpstr>
      <vt:lpstr>When you place your cursor over the insertion point, what shape does it change to?</vt:lpstr>
      <vt:lpstr>The ribbon contains multiple __________ with common commands grouped on each one. </vt:lpstr>
      <vt:lpstr>The ribbon contains multiple __________ with common commands grouped on each one. </vt:lpstr>
      <vt:lpstr>Where can you find the dialog box launcher, which is necessary to display the dialog box with all commands?</vt:lpstr>
      <vt:lpstr>Where can you find the dialog box launcher, which is necessary to display the dialog box with all commands?</vt:lpstr>
      <vt:lpstr>Which keyboard shortcut replaces the need for the Undo command on the Quick Access Toolbar?</vt:lpstr>
      <vt:lpstr>Which keyboard shortcut replaces the need for the Undo command on the Quick Access Toolbar?</vt:lpstr>
      <vt:lpstr>Which tab displays the Backstage view?</vt:lpstr>
      <vt:lpstr>Which tab displays the Backstage view?</vt:lpstr>
      <vt:lpstr>Where is the help button located?</vt:lpstr>
      <vt:lpstr>Where is the help button located?</vt:lpstr>
      <vt:lpstr>In order to troubleshoot hidden formatting commands, you click the ___________ button.</vt:lpstr>
      <vt:lpstr>Show/Hide</vt:lpstr>
      <vt:lpstr>________ automatically wraps text to the next line as the cursor reaches the right margin.</vt:lpstr>
      <vt:lpstr>Word Wrap</vt:lpstr>
      <vt:lpstr>In order to force the cursor to the next line or separate paragraphs, what key do you press?</vt:lpstr>
      <vt:lpstr>In order to force the cursor to the next line or separate paragraphs, what key do you press?</vt:lpstr>
      <vt:lpstr>Which keyboard shortcut is used to start a new document?</vt:lpstr>
      <vt:lpstr>Which keyboard shortcut is used to start a new document?</vt:lpstr>
      <vt:lpstr>You are in a hurry to create a letter. In order to save time, you can use a preformatted _______.</vt:lpstr>
      <vt:lpstr>Template</vt:lpstr>
      <vt:lpstr>Which of the following extensions applies to a Word 2013 document?</vt:lpstr>
      <vt:lpstr>Which of the following extensions applies to a Word 2013 document?</vt:lpstr>
      <vt:lpstr>On which tab will you find the print options?</vt:lpstr>
      <vt:lpstr>On which tab will you find the print options?</vt:lpstr>
      <vt:lpstr>In order to view two documents next to each other, which option in the Window command group would you use?</vt:lpstr>
      <vt:lpstr>___________ bars allow a user to move up and down or from side to side within a document.</vt:lpstr>
      <vt:lpstr>Scroll</vt:lpstr>
      <vt:lpstr>You want to use Find and Replace to locate all words beginning with B and ending with M. Which of the following wildcard search criteria would you use?</vt:lpstr>
      <vt:lpstr>Use the ________ dialog box to replace text with formatted text.</vt:lpstr>
      <vt:lpstr>Find and Replace</vt:lpstr>
      <vt:lpstr>Use the ______ command as a way to navigate through long documents quickly.</vt:lpstr>
      <vt:lpstr>Go To</vt:lpstr>
      <vt:lpstr>If you want to select non-consecutive lines of text in the same document, which key do you use?</vt:lpstr>
      <vt:lpstr>If you want to select non-consecutive lines of text in the same document, which key do you use?</vt:lpstr>
      <vt:lpstr>The ______ stores items you copy or cut until they are pasted.</vt:lpstr>
      <vt:lpstr>The ______ stores items you copy or cut until they are pasted.</vt:lpstr>
      <vt:lpstr>When you _______ text, Word removes it from its original location.</vt:lpstr>
      <vt:lpstr>Cut</vt:lpstr>
      <vt:lpstr>When you ________ text, Word places a duplicate copy in memory.</vt:lpstr>
      <vt:lpstr>Copy</vt:lpstr>
      <vt:lpstr>The _______ command takes text from the Clipboard and places it in the designated location.</vt:lpstr>
      <vt:lpstr>Paste</vt:lpstr>
      <vt:lpstr>The _______ is the type face that you apply to text.</vt:lpstr>
      <vt:lpstr>Font</vt:lpstr>
      <vt:lpstr>When you select text and press Ctrl + U, a ________ line appears below the selected text.</vt:lpstr>
      <vt:lpstr>Single</vt:lpstr>
      <vt:lpstr>You have accidentally pressed the Caps Lock key and typed three paragraphs in uppercase. Which option in the Change Case menu will convert the text back to a normal paragraph format?</vt:lpstr>
      <vt:lpstr>You have accidentally pressed the Caps Lock key and typed three paragraphs in uppercase. Which option in the Change Case menu will convert the text back to a normal paragraph format?</vt:lpstr>
      <vt:lpstr>In order to copy formatting from one selection to another within an open document, you can use the _________ _______.</vt:lpstr>
      <vt:lpstr>Format Painter</vt:lpstr>
      <vt:lpstr>In order to remove all formatting from a document, which button do you use?</vt:lpstr>
      <vt:lpstr>Clear All Formatting</vt:lpstr>
      <vt:lpstr>Use this type of indent in bibliography pages to start the first full line of text at the left margin; all remaining lines of text are indented ½” from the left margin.</vt:lpstr>
      <vt:lpstr>Use this type of indent in bibliography pages to start the first full line of text at the left margin; all remaining lines of text are indented ½” from the left margin.</vt:lpstr>
      <vt:lpstr>Use this indent to insert the default ½” indent on the top line of a paragraph.</vt:lpstr>
      <vt:lpstr>You go to this tab to click to show the ruler. </vt:lpstr>
      <vt:lpstr>You go to this tab to click to show the ruler. </vt:lpstr>
      <vt:lpstr>To indent the first line of a paragraph, click in front of the line and press ___.</vt:lpstr>
      <vt:lpstr>Tab</vt:lpstr>
      <vt:lpstr>___________ refers to how text is positioned between a document’s margins.</vt:lpstr>
      <vt:lpstr>Alignment</vt:lpstr>
      <vt:lpstr>________ alignment refers to how text is positioned between the left and right margins.</vt:lpstr>
      <vt:lpstr>Horizontal</vt:lpstr>
      <vt:lpstr>________ alignment refers to how text is positioned between the top and bottom margins.</vt:lpstr>
      <vt:lpstr>Vertical</vt:lpstr>
      <vt:lpstr>Which of the following are valid alignment options?</vt:lpstr>
      <vt:lpstr>Which of the following are valid alignment options?</vt:lpstr>
      <vt:lpstr>Use Word’s ________ feature to color the background behind selected text or paragraphs.</vt:lpstr>
      <vt:lpstr>Shading</vt:lpstr>
      <vt:lpstr>Use _______ lists to format lists of items that do not have to be displayed in any particular order.</vt:lpstr>
      <vt:lpstr>Bulleted</vt:lpstr>
      <vt:lpstr>Use a _________ list to format lists that must display in a specific order.</vt:lpstr>
      <vt:lpstr>Numbered</vt:lpstr>
      <vt:lpstr>Which key on the keyboard is used to automatically insert the next number in a list? </vt:lpstr>
      <vt:lpstr>Which key on the keyboard is used to automatically insert the next number in a list? </vt:lpstr>
      <vt:lpstr>Which key on the keyboard is used to create a sub-bullet in a list?</vt:lpstr>
      <vt:lpstr>Which key on the keyboard is used to create a sub-bullet in a list?</vt:lpstr>
      <vt:lpstr>Which type of tab is used to align currency?</vt:lpstr>
      <vt:lpstr>Which type of tab is used to align currency?</vt:lpstr>
      <vt:lpstr>What happens when you drag a tab down off the ruler?</vt:lpstr>
      <vt:lpstr>What happens when you drag a tab down off the ruler?</vt:lpstr>
      <vt:lpstr>By default, at what interval are tabs automatically set?</vt:lpstr>
      <vt:lpstr>By default, at what interval are tabs automatically set?</vt:lpstr>
      <vt:lpstr>In order to open the tabs dialog box, you must first launch the _________ dialog box and then click the ______ button on the bottom left.</vt:lpstr>
      <vt:lpstr>Paragraph; tabs</vt:lpstr>
      <vt:lpstr>Which of the following are valid types of leaders found in the Tabs dialog box?</vt:lpstr>
      <vt:lpstr>Which of the following are valid types of leaders found in the Tabs dialog box?</vt:lpstr>
      <vt:lpstr>Which is not a type of tab you can set in the Tabs dialog box?</vt:lpstr>
      <vt:lpstr>Which is not a type of tab you can set in the Tabs dialog box?</vt:lpstr>
      <vt:lpstr>________ are the white space that borders the top, bottom, and sides of a document.</vt:lpstr>
      <vt:lpstr>Margins</vt:lpstr>
      <vt:lpstr>What is Word’s default margin setting?</vt:lpstr>
      <vt:lpstr>What is Word’s default margin setting?</vt:lpstr>
      <vt:lpstr>Which tab do you go to if you want to change margins, paper size, and orientation?</vt:lpstr>
      <vt:lpstr>Which tab do you go to if you want to change margins, paper size, and orientation?</vt:lpstr>
      <vt:lpstr>What type of break is commonly used in newspaper formats?</vt:lpstr>
      <vt:lpstr>What type of break is commonly used in newspaper formats?</vt:lpstr>
      <vt:lpstr>If you wish to begin a new page before you get to the bottom of the page you are on, how do you force a page break?</vt:lpstr>
      <vt:lpstr>If you wish to begin a new page before you get to the bottom of the page you are on, how do you force a page break?</vt:lpstr>
      <vt:lpstr>When you insert a break, the break will occur at the ________ ______.</vt:lpstr>
      <vt:lpstr>Insertion Point</vt:lpstr>
      <vt:lpstr>If you wish to prevent Word from splitting a telephone number between two lines, how do you insert a non-breaking space?</vt:lpstr>
      <vt:lpstr>You have two paragraphs that you do not want to split across multiple pages. Which option on the Line and Page Break tab would you choose?</vt:lpstr>
      <vt:lpstr>You have two paragraphs that you do not want to split across multiple pages. Which option on the Line and Page Break tab would you choose?</vt:lpstr>
      <vt:lpstr>Which is not a valid Column option on the Page Layout tab? </vt:lpstr>
      <vt:lpstr>Which is not a valid Column option on the Page Layout tab? </vt:lpstr>
      <vt:lpstr>Which two column options will create columns of unequal widths?</vt:lpstr>
      <vt:lpstr>Left and Right</vt:lpstr>
      <vt:lpstr>An arrangement made or up horizontal rows and vertical columns is called a _______.</vt:lpstr>
      <vt:lpstr>Table</vt:lpstr>
      <vt:lpstr>What do you call the rectangles that are formed when columns and rows intersect?</vt:lpstr>
      <vt:lpstr>Cells</vt:lpstr>
      <vt:lpstr>On which Word tab can you locate the Create Table option?</vt:lpstr>
      <vt:lpstr>On which Word tab can you locate the Create Table option?</vt:lpstr>
      <vt:lpstr>Where can you change the look of the table once it is inserted into a document?</vt:lpstr>
      <vt:lpstr>Where can you change the look of the table once it is inserted into a document?</vt:lpstr>
      <vt:lpstr>What option do you select under Table Styles to have every other line shaded?</vt:lpstr>
      <vt:lpstr>What option do you select under Table Styles to have every other line shaded?</vt:lpstr>
      <vt:lpstr>Which Layout tab command will adjust the column width to fit the size of the table contents?</vt:lpstr>
      <vt:lpstr>Autofit</vt:lpstr>
      <vt:lpstr>Which dialog box do you open do make the columns and rows of a table a specific size?</vt:lpstr>
      <vt:lpstr>Table Properties</vt:lpstr>
      <vt:lpstr>What command does Word use to arrange data in alphabetical, numerical, or chronological order?</vt:lpstr>
      <vt:lpstr>Sort</vt:lpstr>
      <vt:lpstr>When data is arranged from beginning to end, for example, 1 to 10, what type of sort order are you using?</vt:lpstr>
      <vt:lpstr>Ascending</vt:lpstr>
      <vt:lpstr>To _______ cells is to combine two or more cells into one.</vt:lpstr>
      <vt:lpstr>Merge</vt:lpstr>
      <vt:lpstr>To ________ a cell is to divide it into two or more cells.</vt:lpstr>
      <vt:lpstr>Split</vt:lpstr>
      <vt:lpstr>How many different options does Word have for aligning cell content?</vt:lpstr>
      <vt:lpstr>How many different options does Word have for aligning cell content?</vt:lpstr>
      <vt:lpstr>What command changes paragraphs of text into a table?</vt:lpstr>
      <vt:lpstr>What command changes paragraphs of text into a table?</vt:lpstr>
      <vt:lpstr>Once a column is selected, you can move it by _________ it to the desired location in the table.</vt:lpstr>
      <vt:lpstr>Dragging</vt:lpstr>
      <vt:lpstr>Formulas in Word must begin with a/an ________ ________.</vt:lpstr>
      <vt:lpstr>Equal sign</vt:lpstr>
      <vt:lpstr>Different approaches can be used to add values in a table. Which two formulas could provide the same result?</vt:lpstr>
      <vt:lpstr>Different approaches can be used to add values in a table. Which two formulas could provide the same result?</vt:lpstr>
      <vt:lpstr>What button must be used to enter a calculation into a table?</vt:lpstr>
      <vt:lpstr>Formula</vt:lpstr>
      <vt:lpstr>What is the term for predefined document formatting options that include colors, fonts, and effects?</vt:lpstr>
      <vt:lpstr>Themes</vt:lpstr>
      <vt:lpstr>Which menu tab contains themes?</vt:lpstr>
      <vt:lpstr>Which menu tab contains themes?</vt:lpstr>
      <vt:lpstr>On which tab can you locate the styles that can be applied to a Word document?</vt:lpstr>
      <vt:lpstr>On which tab can you locate the styles that can be applied to a Word document?</vt:lpstr>
      <vt:lpstr>Which of the following options are available for page color background fill effect?</vt:lpstr>
      <vt:lpstr>Which of the following options are available for page color background fill effect?</vt:lpstr>
      <vt:lpstr>What is the term for a text or graphic displayed lightly behind the text in a document?</vt:lpstr>
      <vt:lpstr>Watermark</vt:lpstr>
      <vt:lpstr>What do you select to determine how text is positioned around an object?</vt:lpstr>
      <vt:lpstr>Wrap text</vt:lpstr>
      <vt:lpstr>________ _______ are reusable content such as text, graphics, and objects that are found under Quick Parts. (HINT: We used them for headers and footers)</vt:lpstr>
      <vt:lpstr>Building blocks</vt:lpstr>
      <vt:lpstr>Which button on the Insert ribbon do you select to insert special characters?</vt:lpstr>
      <vt:lpstr>Symbol</vt:lpstr>
      <vt:lpstr>What allows you to adjust the distance between lines of text?</vt:lpstr>
      <vt:lpstr>Line and paragraph spacing</vt:lpstr>
      <vt:lpstr>From what tab can you add graphics to your Word document?</vt:lpstr>
      <vt:lpstr>Insert</vt:lpstr>
      <vt:lpstr>What is a snapshot of your computer screen called?</vt:lpstr>
      <vt:lpstr>Screenshot</vt:lpstr>
      <vt:lpstr>How do you remove unwanted areas on the edges of pictures?</vt:lpstr>
      <vt:lpstr>How do you remove unwanted areas on the edges of pictures?</vt:lpstr>
      <vt:lpstr>What is the small arrow in the lower corner of a menu group called?</vt:lpstr>
      <vt:lpstr>More button</vt:lpstr>
      <vt:lpstr>After applying a border to something, to what does “weight” refer?</vt:lpstr>
      <vt:lpstr>After applying a border to something, to what does “weight” refer?</vt:lpstr>
      <vt:lpstr>Which one is NOT an option under Picture Tools?</vt:lpstr>
      <vt:lpstr>Which one is NOT an option under Picture Tools?</vt:lpstr>
      <vt:lpstr>From what tab can you add a SmartArt graphic?</vt:lpstr>
      <vt:lpstr>Insert</vt:lpstr>
      <vt:lpstr>What button on the Insert ribbon allows you to add lines, rectangles, arrows, banners, and other objects to a document?</vt:lpstr>
      <vt:lpstr>Shapes</vt:lpstr>
      <vt:lpstr>What ribbon do you go to if you want to add WordArt to your document?</vt:lpstr>
      <vt:lpstr>Insert</vt:lpstr>
      <vt:lpstr>When you are going to share a document by email, doing what to the images will reduce that resolution and file size?</vt:lpstr>
      <vt:lpstr>Compressing</vt:lpstr>
      <vt:lpstr>When all formatting changes have been discarded, a picture has been ________.</vt:lpstr>
      <vt:lpstr>When all formatting changes have been discarded, a picture has been ________.</vt:lpstr>
      <vt:lpstr>Congratulations! </vt:lpstr>
    </vt:vector>
  </TitlesOfParts>
  <Company>American Fork Junior High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you place your cursor over the insertion point, what shape does it change to?</dc:title>
  <dc:creator>Monica Earl</dc:creator>
  <cp:lastModifiedBy>Monica Earl</cp:lastModifiedBy>
  <cp:revision>29</cp:revision>
  <dcterms:created xsi:type="dcterms:W3CDTF">2015-10-13T22:52:47Z</dcterms:created>
  <dcterms:modified xsi:type="dcterms:W3CDTF">2015-10-14T19:28:21Z</dcterms:modified>
</cp:coreProperties>
</file>